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17"/>
  </p:notesMasterIdLst>
  <p:sldIdLst>
    <p:sldId id="256" r:id="rId2"/>
    <p:sldId id="258" r:id="rId3"/>
    <p:sldId id="259" r:id="rId4"/>
    <p:sldId id="260" r:id="rId5"/>
    <p:sldId id="267" r:id="rId6"/>
    <p:sldId id="303" r:id="rId7"/>
    <p:sldId id="302" r:id="rId8"/>
    <p:sldId id="270" r:id="rId9"/>
    <p:sldId id="272" r:id="rId10"/>
    <p:sldId id="304" r:id="rId11"/>
    <p:sldId id="305" r:id="rId12"/>
    <p:sldId id="306" r:id="rId13"/>
    <p:sldId id="307" r:id="rId14"/>
    <p:sldId id="308" r:id="rId15"/>
    <p:sldId id="279" r:id="rId16"/>
  </p:sldIdLst>
  <p:sldSz cx="9144000" cy="5143500" type="screen16x9"/>
  <p:notesSz cx="6858000" cy="9144000"/>
  <p:embeddedFontLst>
    <p:embeddedFont>
      <p:font typeface="Montserrat" pitchFamily="2" charset="0"/>
      <p:italic r:id="rId18"/>
      <p:boldItalic r:id="rId19"/>
    </p:embeddedFont>
    <p:embeddedFont>
      <p:font typeface="Montserrat Medium" charset="0"/>
      <p:regular r:id="rId20"/>
      <p:bold r:id="rId21"/>
      <p:italic r:id="rId22"/>
      <p:boldItalic r:id="rId23"/>
    </p:embeddedFont>
    <p:embeddedFont>
      <p:font typeface="Mukta" panose="020B0604020202020204" charset="0"/>
      <p:regular r:id="rId24"/>
      <p:bold r:id="rId25"/>
    </p:embeddedFont>
    <p:embeddedFont>
      <p:font typeface="Mukta Light" panose="020B0604020202020204" charset="0"/>
      <p:regular r:id="rId26"/>
      <p:bold r:id="rId27"/>
    </p:embeddedFont>
    <p:embeddedFont>
      <p:font typeface="Raleway"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73363E-B00A-4A23-ADAC-C718E4E85CA7}">
  <a:tblStyle styleId="{BE73363E-B00A-4A23-ADAC-C718E4E85C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538"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26f8e3edf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126f8e3edf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951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11012e00a42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11012e00a42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1012e00a42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1012e00a42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26f8e3edf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126f8e3edf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012e00a42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1012e00a42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126f8e3edf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126f8e3edf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126f8e3edf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126f8e3edf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273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26f8e3edf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126f8e3edf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077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1290c8e36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1290c8e36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1290c8e3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1290c8e3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6350" y="2683650"/>
            <a:ext cx="3018600" cy="3018600"/>
          </a:xfrm>
          <a:prstGeom prst="ellipse">
            <a:avLst/>
          </a:prstGeom>
          <a:solidFill>
            <a:srgbClr val="00BFFF">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78525" y="1062950"/>
            <a:ext cx="3374400" cy="22695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5"/>
              </a:buClr>
              <a:buSzPts val="5200"/>
              <a:buFont typeface="Montserrat"/>
              <a:buNone/>
              <a:defRPr sz="4500">
                <a:solidFill>
                  <a:schemeClr val="accent5"/>
                </a:solidFill>
              </a:defRPr>
            </a:lvl1pPr>
            <a:lvl2pPr lvl="1" algn="ctr">
              <a:spcBef>
                <a:spcPts val="0"/>
              </a:spcBef>
              <a:spcAft>
                <a:spcPts val="0"/>
              </a:spcAft>
              <a:buClr>
                <a:schemeClr val="accent5"/>
              </a:buClr>
              <a:buSzPts val="5200"/>
              <a:buNone/>
              <a:defRPr sz="5200">
                <a:solidFill>
                  <a:schemeClr val="accent5"/>
                </a:solidFill>
              </a:defRPr>
            </a:lvl2pPr>
            <a:lvl3pPr lvl="2" algn="ctr">
              <a:spcBef>
                <a:spcPts val="0"/>
              </a:spcBef>
              <a:spcAft>
                <a:spcPts val="0"/>
              </a:spcAft>
              <a:buClr>
                <a:schemeClr val="accent5"/>
              </a:buClr>
              <a:buSzPts val="5200"/>
              <a:buNone/>
              <a:defRPr sz="5200">
                <a:solidFill>
                  <a:schemeClr val="accent5"/>
                </a:solidFill>
              </a:defRPr>
            </a:lvl3pPr>
            <a:lvl4pPr lvl="3" algn="ctr">
              <a:spcBef>
                <a:spcPts val="0"/>
              </a:spcBef>
              <a:spcAft>
                <a:spcPts val="0"/>
              </a:spcAft>
              <a:buClr>
                <a:schemeClr val="accent5"/>
              </a:buClr>
              <a:buSzPts val="5200"/>
              <a:buNone/>
              <a:defRPr sz="5200">
                <a:solidFill>
                  <a:schemeClr val="accent5"/>
                </a:solidFill>
              </a:defRPr>
            </a:lvl4pPr>
            <a:lvl5pPr lvl="4" algn="ctr">
              <a:spcBef>
                <a:spcPts val="0"/>
              </a:spcBef>
              <a:spcAft>
                <a:spcPts val="0"/>
              </a:spcAft>
              <a:buClr>
                <a:schemeClr val="accent5"/>
              </a:buClr>
              <a:buSzPts val="5200"/>
              <a:buNone/>
              <a:defRPr sz="5200">
                <a:solidFill>
                  <a:schemeClr val="accent5"/>
                </a:solidFill>
              </a:defRPr>
            </a:lvl5pPr>
            <a:lvl6pPr lvl="5" algn="ctr">
              <a:spcBef>
                <a:spcPts val="0"/>
              </a:spcBef>
              <a:spcAft>
                <a:spcPts val="0"/>
              </a:spcAft>
              <a:buClr>
                <a:schemeClr val="accent5"/>
              </a:buClr>
              <a:buSzPts val="5200"/>
              <a:buNone/>
              <a:defRPr sz="5200">
                <a:solidFill>
                  <a:schemeClr val="accent5"/>
                </a:solidFill>
              </a:defRPr>
            </a:lvl6pPr>
            <a:lvl7pPr lvl="6" algn="ctr">
              <a:spcBef>
                <a:spcPts val="0"/>
              </a:spcBef>
              <a:spcAft>
                <a:spcPts val="0"/>
              </a:spcAft>
              <a:buClr>
                <a:schemeClr val="accent5"/>
              </a:buClr>
              <a:buSzPts val="5200"/>
              <a:buNone/>
              <a:defRPr sz="5200">
                <a:solidFill>
                  <a:schemeClr val="accent5"/>
                </a:solidFill>
              </a:defRPr>
            </a:lvl7pPr>
            <a:lvl8pPr lvl="7" algn="ctr">
              <a:spcBef>
                <a:spcPts val="0"/>
              </a:spcBef>
              <a:spcAft>
                <a:spcPts val="0"/>
              </a:spcAft>
              <a:buClr>
                <a:schemeClr val="accent5"/>
              </a:buClr>
              <a:buSzPts val="5200"/>
              <a:buNone/>
              <a:defRPr sz="5200">
                <a:solidFill>
                  <a:schemeClr val="accent5"/>
                </a:solidFill>
              </a:defRPr>
            </a:lvl8pPr>
            <a:lvl9pPr lvl="8" algn="ctr">
              <a:spcBef>
                <a:spcPts val="0"/>
              </a:spcBef>
              <a:spcAft>
                <a:spcPts val="0"/>
              </a:spcAft>
              <a:buClr>
                <a:schemeClr val="accent5"/>
              </a:buClr>
              <a:buSzPts val="5200"/>
              <a:buNone/>
              <a:defRPr sz="5200">
                <a:solidFill>
                  <a:schemeClr val="accent5"/>
                </a:solidFill>
              </a:defRPr>
            </a:lvl9pPr>
          </a:lstStyle>
          <a:p>
            <a:endParaRPr/>
          </a:p>
        </p:txBody>
      </p:sp>
      <p:sp>
        <p:nvSpPr>
          <p:cNvPr id="12" name="Google Shape;12;p2"/>
          <p:cNvSpPr txBox="1">
            <a:spLocks noGrp="1"/>
          </p:cNvSpPr>
          <p:nvPr>
            <p:ph type="subTitle" idx="1"/>
          </p:nvPr>
        </p:nvSpPr>
        <p:spPr>
          <a:xfrm>
            <a:off x="878650" y="3433450"/>
            <a:ext cx="3374400" cy="6471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accent5"/>
              </a:buClr>
              <a:buSzPts val="2800"/>
              <a:buFont typeface="Mukta Light"/>
              <a:buNone/>
              <a:defRPr sz="2200">
                <a:solidFill>
                  <a:schemeClr val="accent5"/>
                </a:solidFill>
                <a:latin typeface="Mukta Light"/>
                <a:ea typeface="Mukta Light"/>
                <a:cs typeface="Mukta Light"/>
                <a:sym typeface="Mukta Light"/>
              </a:defRPr>
            </a:lvl1pPr>
            <a:lvl2pPr lvl="1" algn="ctr">
              <a:lnSpc>
                <a:spcPct val="100000"/>
              </a:lnSpc>
              <a:spcBef>
                <a:spcPts val="0"/>
              </a:spcBef>
              <a:spcAft>
                <a:spcPts val="0"/>
              </a:spcAft>
              <a:buClr>
                <a:schemeClr val="accent5"/>
              </a:buClr>
              <a:buSzPts val="2800"/>
              <a:buNone/>
              <a:defRPr sz="2800">
                <a:solidFill>
                  <a:schemeClr val="accent5"/>
                </a:solidFill>
              </a:defRPr>
            </a:lvl2pPr>
            <a:lvl3pPr lvl="2" algn="ctr">
              <a:lnSpc>
                <a:spcPct val="100000"/>
              </a:lnSpc>
              <a:spcBef>
                <a:spcPts val="0"/>
              </a:spcBef>
              <a:spcAft>
                <a:spcPts val="0"/>
              </a:spcAft>
              <a:buClr>
                <a:schemeClr val="accent5"/>
              </a:buClr>
              <a:buSzPts val="2800"/>
              <a:buNone/>
              <a:defRPr sz="2800">
                <a:solidFill>
                  <a:schemeClr val="accent5"/>
                </a:solidFill>
              </a:defRPr>
            </a:lvl3pPr>
            <a:lvl4pPr lvl="3" algn="ctr">
              <a:lnSpc>
                <a:spcPct val="100000"/>
              </a:lnSpc>
              <a:spcBef>
                <a:spcPts val="0"/>
              </a:spcBef>
              <a:spcAft>
                <a:spcPts val="0"/>
              </a:spcAft>
              <a:buClr>
                <a:schemeClr val="accent5"/>
              </a:buClr>
              <a:buSzPts val="2800"/>
              <a:buNone/>
              <a:defRPr sz="2800">
                <a:solidFill>
                  <a:schemeClr val="accent5"/>
                </a:solidFill>
              </a:defRPr>
            </a:lvl4pPr>
            <a:lvl5pPr lvl="4" algn="ctr">
              <a:lnSpc>
                <a:spcPct val="100000"/>
              </a:lnSpc>
              <a:spcBef>
                <a:spcPts val="0"/>
              </a:spcBef>
              <a:spcAft>
                <a:spcPts val="0"/>
              </a:spcAft>
              <a:buClr>
                <a:schemeClr val="accent5"/>
              </a:buClr>
              <a:buSzPts val="2800"/>
              <a:buNone/>
              <a:defRPr sz="2800">
                <a:solidFill>
                  <a:schemeClr val="accent5"/>
                </a:solidFill>
              </a:defRPr>
            </a:lvl5pPr>
            <a:lvl6pPr lvl="5" algn="ctr">
              <a:lnSpc>
                <a:spcPct val="100000"/>
              </a:lnSpc>
              <a:spcBef>
                <a:spcPts val="0"/>
              </a:spcBef>
              <a:spcAft>
                <a:spcPts val="0"/>
              </a:spcAft>
              <a:buClr>
                <a:schemeClr val="accent5"/>
              </a:buClr>
              <a:buSzPts val="2800"/>
              <a:buNone/>
              <a:defRPr sz="2800">
                <a:solidFill>
                  <a:schemeClr val="accent5"/>
                </a:solidFill>
              </a:defRPr>
            </a:lvl6pPr>
            <a:lvl7pPr lvl="6" algn="ctr">
              <a:lnSpc>
                <a:spcPct val="100000"/>
              </a:lnSpc>
              <a:spcBef>
                <a:spcPts val="0"/>
              </a:spcBef>
              <a:spcAft>
                <a:spcPts val="0"/>
              </a:spcAft>
              <a:buClr>
                <a:schemeClr val="accent5"/>
              </a:buClr>
              <a:buSzPts val="2800"/>
              <a:buNone/>
              <a:defRPr sz="2800">
                <a:solidFill>
                  <a:schemeClr val="accent5"/>
                </a:solidFill>
              </a:defRPr>
            </a:lvl7pPr>
            <a:lvl8pPr lvl="7" algn="ctr">
              <a:lnSpc>
                <a:spcPct val="100000"/>
              </a:lnSpc>
              <a:spcBef>
                <a:spcPts val="0"/>
              </a:spcBef>
              <a:spcAft>
                <a:spcPts val="0"/>
              </a:spcAft>
              <a:buClr>
                <a:schemeClr val="accent5"/>
              </a:buClr>
              <a:buSzPts val="2800"/>
              <a:buNone/>
              <a:defRPr sz="2800">
                <a:solidFill>
                  <a:schemeClr val="accent5"/>
                </a:solidFill>
              </a:defRPr>
            </a:lvl8pPr>
            <a:lvl9pPr lvl="8" algn="ctr">
              <a:lnSpc>
                <a:spcPct val="100000"/>
              </a:lnSpc>
              <a:spcBef>
                <a:spcPts val="0"/>
              </a:spcBef>
              <a:spcAft>
                <a:spcPts val="0"/>
              </a:spcAft>
              <a:buClr>
                <a:schemeClr val="accent5"/>
              </a:buClr>
              <a:buSzPts val="2800"/>
              <a:buNone/>
              <a:defRPr sz="2800">
                <a:solidFill>
                  <a:schemeClr val="accent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01"/>
        <p:cNvGrpSpPr/>
        <p:nvPr/>
      </p:nvGrpSpPr>
      <p:grpSpPr>
        <a:xfrm>
          <a:off x="0" y="0"/>
          <a:ext cx="0" cy="0"/>
          <a:chOff x="0" y="0"/>
          <a:chExt cx="0" cy="0"/>
        </a:xfrm>
      </p:grpSpPr>
      <p:sp>
        <p:nvSpPr>
          <p:cNvPr id="202" name="Google Shape;202;p26"/>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 name="Google Shape;203;p26"/>
          <p:cNvPicPr preferRelativeResize="0"/>
          <p:nvPr/>
        </p:nvPicPr>
        <p:blipFill rotWithShape="1">
          <a:blip r:embed="rId2">
            <a:alphaModFix/>
          </a:blip>
          <a:srcRect l="12065" t="17280" r="17378"/>
          <a:stretch/>
        </p:blipFill>
        <p:spPr>
          <a:xfrm flipH="1">
            <a:off x="5328152" y="636725"/>
            <a:ext cx="3322573" cy="2695049"/>
          </a:xfrm>
          <a:prstGeom prst="rect">
            <a:avLst/>
          </a:prstGeom>
          <a:noFill/>
          <a:ln>
            <a:noFill/>
          </a:ln>
        </p:spPr>
      </p:pic>
      <p:sp>
        <p:nvSpPr>
          <p:cNvPr id="204" name="Google Shape;204;p26"/>
          <p:cNvSpPr/>
          <p:nvPr/>
        </p:nvSpPr>
        <p:spPr>
          <a:xfrm rot="-1206519">
            <a:off x="-1606124" y="-850346"/>
            <a:ext cx="3813247" cy="3813247"/>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rot="-1206584">
            <a:off x="5980838" y="1435579"/>
            <a:ext cx="5729174" cy="5729174"/>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rot="-1206529">
            <a:off x="-189866" y="-2081748"/>
            <a:ext cx="4696279" cy="4696279"/>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07"/>
        <p:cNvGrpSpPr/>
        <p:nvPr/>
      </p:nvGrpSpPr>
      <p:grpSpPr>
        <a:xfrm>
          <a:off x="0" y="0"/>
          <a:ext cx="0" cy="0"/>
          <a:chOff x="0" y="0"/>
          <a:chExt cx="0" cy="0"/>
        </a:xfrm>
      </p:grpSpPr>
      <p:pic>
        <p:nvPicPr>
          <p:cNvPr id="208" name="Google Shape;208;p27"/>
          <p:cNvPicPr preferRelativeResize="0"/>
          <p:nvPr/>
        </p:nvPicPr>
        <p:blipFill rotWithShape="1">
          <a:blip r:embed="rId2">
            <a:alphaModFix/>
          </a:blip>
          <a:srcRect l="12562" r="12570" b="18293"/>
          <a:stretch/>
        </p:blipFill>
        <p:spPr>
          <a:xfrm>
            <a:off x="191175" y="2936000"/>
            <a:ext cx="2790200" cy="2133551"/>
          </a:xfrm>
          <a:prstGeom prst="rect">
            <a:avLst/>
          </a:prstGeom>
          <a:noFill/>
          <a:ln>
            <a:noFill/>
          </a:ln>
        </p:spPr>
      </p:pic>
      <p:sp>
        <p:nvSpPr>
          <p:cNvPr id="209" name="Google Shape;209;p27"/>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rot="1785996">
            <a:off x="5472920" y="-1669917"/>
            <a:ext cx="3632258" cy="3632258"/>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rot="1785889">
            <a:off x="7112697" y="-983489"/>
            <a:ext cx="4064532" cy="4064532"/>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786343">
            <a:off x="5021426" y="-2500357"/>
            <a:ext cx="5349854" cy="5349854"/>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1786043">
            <a:off x="7400336" y="-124698"/>
            <a:ext cx="3506487" cy="3506487"/>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hasCustomPrompt="1"/>
          </p:nvPr>
        </p:nvSpPr>
        <p:spPr>
          <a:xfrm>
            <a:off x="1918450" y="956075"/>
            <a:ext cx="2424300" cy="15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700"/>
              <a:buNone/>
              <a:defRPr sz="15000"/>
            </a:lvl1pPr>
            <a:lvl2pPr lvl="1" algn="ctr" rtl="0">
              <a:spcBef>
                <a:spcPts val="0"/>
              </a:spcBef>
              <a:spcAft>
                <a:spcPts val="0"/>
              </a:spcAft>
              <a:buSzPts val="5700"/>
              <a:buNone/>
              <a:defRPr sz="5700"/>
            </a:lvl2pPr>
            <a:lvl3pPr lvl="2" algn="ctr" rtl="0">
              <a:spcBef>
                <a:spcPts val="0"/>
              </a:spcBef>
              <a:spcAft>
                <a:spcPts val="0"/>
              </a:spcAft>
              <a:buSzPts val="5700"/>
              <a:buNone/>
              <a:defRPr sz="5700"/>
            </a:lvl3pPr>
            <a:lvl4pPr lvl="3" algn="ctr" rtl="0">
              <a:spcBef>
                <a:spcPts val="0"/>
              </a:spcBef>
              <a:spcAft>
                <a:spcPts val="0"/>
              </a:spcAft>
              <a:buSzPts val="5700"/>
              <a:buNone/>
              <a:defRPr sz="5700"/>
            </a:lvl4pPr>
            <a:lvl5pPr lvl="4" algn="ctr" rtl="0">
              <a:spcBef>
                <a:spcPts val="0"/>
              </a:spcBef>
              <a:spcAft>
                <a:spcPts val="0"/>
              </a:spcAft>
              <a:buSzPts val="5700"/>
              <a:buNone/>
              <a:defRPr sz="5700"/>
            </a:lvl5pPr>
            <a:lvl6pPr lvl="5" algn="ctr" rtl="0">
              <a:spcBef>
                <a:spcPts val="0"/>
              </a:spcBef>
              <a:spcAft>
                <a:spcPts val="0"/>
              </a:spcAft>
              <a:buSzPts val="5700"/>
              <a:buNone/>
              <a:defRPr sz="5700"/>
            </a:lvl6pPr>
            <a:lvl7pPr lvl="6" algn="ctr" rtl="0">
              <a:spcBef>
                <a:spcPts val="0"/>
              </a:spcBef>
              <a:spcAft>
                <a:spcPts val="0"/>
              </a:spcAft>
              <a:buSzPts val="5700"/>
              <a:buNone/>
              <a:defRPr sz="5700"/>
            </a:lvl7pPr>
            <a:lvl8pPr lvl="7" algn="ctr" rtl="0">
              <a:spcBef>
                <a:spcPts val="0"/>
              </a:spcBef>
              <a:spcAft>
                <a:spcPts val="0"/>
              </a:spcAft>
              <a:buSzPts val="5700"/>
              <a:buNone/>
              <a:defRPr sz="5700"/>
            </a:lvl8pPr>
            <a:lvl9pPr lvl="8" algn="ctr" rtl="0">
              <a:spcBef>
                <a:spcPts val="0"/>
              </a:spcBef>
              <a:spcAft>
                <a:spcPts val="0"/>
              </a:spcAft>
              <a:buSzPts val="5700"/>
              <a:buNone/>
              <a:defRPr sz="5700"/>
            </a:lvl9pPr>
          </a:lstStyle>
          <a:p>
            <a:r>
              <a:t>xx%</a:t>
            </a:r>
          </a:p>
        </p:txBody>
      </p:sp>
      <p:sp>
        <p:nvSpPr>
          <p:cNvPr id="18" name="Google Shape;18;p3"/>
          <p:cNvSpPr txBox="1">
            <a:spLocks noGrp="1"/>
          </p:cNvSpPr>
          <p:nvPr>
            <p:ph type="title" idx="2"/>
          </p:nvPr>
        </p:nvSpPr>
        <p:spPr>
          <a:xfrm>
            <a:off x="4658450" y="956063"/>
            <a:ext cx="2567100" cy="89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Font typeface="Raleway"/>
              <a:buNone/>
              <a:defRPr/>
            </a:lvl1pPr>
            <a:lvl2pPr lvl="1"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2pPr>
            <a:lvl3pPr lvl="2"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3pPr>
            <a:lvl4pPr lvl="3"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4pPr>
            <a:lvl5pPr lvl="4"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5pPr>
            <a:lvl6pPr lvl="5"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6pPr>
            <a:lvl7pPr lvl="6"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7pPr>
            <a:lvl8pPr lvl="7"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8pPr>
            <a:lvl9pPr lvl="8"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9pPr>
          </a:lstStyle>
          <a:p>
            <a:endParaRPr/>
          </a:p>
        </p:txBody>
      </p:sp>
      <p:sp>
        <p:nvSpPr>
          <p:cNvPr id="19" name="Google Shape;19;p3"/>
          <p:cNvSpPr txBox="1">
            <a:spLocks noGrp="1"/>
          </p:cNvSpPr>
          <p:nvPr>
            <p:ph type="subTitle" idx="1"/>
          </p:nvPr>
        </p:nvSpPr>
        <p:spPr>
          <a:xfrm>
            <a:off x="4658450" y="1967437"/>
            <a:ext cx="2567100" cy="54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800"/>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1128226" y="898950"/>
            <a:ext cx="30909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txBox="1">
            <a:spLocks noGrp="1"/>
          </p:cNvSpPr>
          <p:nvPr>
            <p:ph type="subTitle" idx="1"/>
          </p:nvPr>
        </p:nvSpPr>
        <p:spPr>
          <a:xfrm>
            <a:off x="1128175" y="1409450"/>
            <a:ext cx="3090900" cy="66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600"/>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0" name="Google Shape;30;p5"/>
          <p:cNvSpPr txBox="1">
            <a:spLocks noGrp="1"/>
          </p:cNvSpPr>
          <p:nvPr>
            <p:ph type="title" idx="2"/>
          </p:nvPr>
        </p:nvSpPr>
        <p:spPr>
          <a:xfrm>
            <a:off x="4924925" y="898950"/>
            <a:ext cx="30909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5"/>
          <p:cNvSpPr txBox="1">
            <a:spLocks noGrp="1"/>
          </p:cNvSpPr>
          <p:nvPr>
            <p:ph type="subTitle" idx="3"/>
          </p:nvPr>
        </p:nvSpPr>
        <p:spPr>
          <a:xfrm>
            <a:off x="4924925" y="1409450"/>
            <a:ext cx="3090900" cy="6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2" name="Google Shape;32;p5"/>
          <p:cNvSpPr/>
          <p:nvPr/>
        </p:nvSpPr>
        <p:spPr>
          <a:xfrm rot="1785916">
            <a:off x="6274177" y="428021"/>
            <a:ext cx="4287459" cy="4287459"/>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785864">
            <a:off x="7683702" y="2417228"/>
            <a:ext cx="2074593" cy="2074593"/>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785916">
            <a:off x="-1636748" y="2487196"/>
            <a:ext cx="4287459" cy="4287459"/>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7"/>
        <p:cNvGrpSpPr/>
        <p:nvPr/>
      </p:nvGrpSpPr>
      <p:grpSpPr>
        <a:xfrm>
          <a:off x="0" y="0"/>
          <a:ext cx="0" cy="0"/>
          <a:chOff x="0" y="0"/>
          <a:chExt cx="0" cy="0"/>
        </a:xfrm>
      </p:grpSpPr>
      <p:sp>
        <p:nvSpPr>
          <p:cNvPr id="48" name="Google Shape;48;p9"/>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a:off x="-1717799" y="-1598225"/>
            <a:ext cx="4281600" cy="428160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910550" y="1533000"/>
            <a:ext cx="3477000" cy="620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 name="Google Shape;51;p9"/>
          <p:cNvSpPr txBox="1">
            <a:spLocks noGrp="1"/>
          </p:cNvSpPr>
          <p:nvPr>
            <p:ph type="subTitle" idx="1"/>
          </p:nvPr>
        </p:nvSpPr>
        <p:spPr>
          <a:xfrm>
            <a:off x="910550" y="2322625"/>
            <a:ext cx="3163200" cy="128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4"/>
        <p:cNvGrpSpPr/>
        <p:nvPr/>
      </p:nvGrpSpPr>
      <p:grpSpPr>
        <a:xfrm>
          <a:off x="0" y="0"/>
          <a:ext cx="0" cy="0"/>
          <a:chOff x="0" y="0"/>
          <a:chExt cx="0" cy="0"/>
        </a:xfrm>
      </p:grpSpPr>
      <p:sp>
        <p:nvSpPr>
          <p:cNvPr id="65" name="Google Shape;65;p13"/>
          <p:cNvSpPr/>
          <p:nvPr/>
        </p:nvSpPr>
        <p:spPr>
          <a:xfrm>
            <a:off x="335400" y="2875475"/>
            <a:ext cx="2656200" cy="2656500"/>
          </a:xfrm>
          <a:prstGeom prst="ellipse">
            <a:avLst/>
          </a:prstGeom>
          <a:solidFill>
            <a:srgbClr val="00BFFF">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726100" y="542575"/>
            <a:ext cx="7691700" cy="545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Mukta"/>
                <a:ea typeface="Mukta"/>
                <a:cs typeface="Mukta"/>
                <a:sym typeface="Mukta"/>
              </a:defRPr>
            </a:lvl2pPr>
            <a:lvl3pPr lvl="2">
              <a:spcBef>
                <a:spcPts val="0"/>
              </a:spcBef>
              <a:spcAft>
                <a:spcPts val="0"/>
              </a:spcAft>
              <a:buSzPts val="2800"/>
              <a:buNone/>
              <a:defRPr>
                <a:latin typeface="Mukta"/>
                <a:ea typeface="Mukta"/>
                <a:cs typeface="Mukta"/>
                <a:sym typeface="Mukta"/>
              </a:defRPr>
            </a:lvl3pPr>
            <a:lvl4pPr lvl="3">
              <a:spcBef>
                <a:spcPts val="0"/>
              </a:spcBef>
              <a:spcAft>
                <a:spcPts val="0"/>
              </a:spcAft>
              <a:buSzPts val="2800"/>
              <a:buNone/>
              <a:defRPr>
                <a:latin typeface="Mukta"/>
                <a:ea typeface="Mukta"/>
                <a:cs typeface="Mukta"/>
                <a:sym typeface="Mukta"/>
              </a:defRPr>
            </a:lvl4pPr>
            <a:lvl5pPr lvl="4">
              <a:spcBef>
                <a:spcPts val="0"/>
              </a:spcBef>
              <a:spcAft>
                <a:spcPts val="0"/>
              </a:spcAft>
              <a:buSzPts val="2800"/>
              <a:buNone/>
              <a:defRPr>
                <a:latin typeface="Mukta"/>
                <a:ea typeface="Mukta"/>
                <a:cs typeface="Mukta"/>
                <a:sym typeface="Mukta"/>
              </a:defRPr>
            </a:lvl5pPr>
            <a:lvl6pPr lvl="5">
              <a:spcBef>
                <a:spcPts val="0"/>
              </a:spcBef>
              <a:spcAft>
                <a:spcPts val="0"/>
              </a:spcAft>
              <a:buSzPts val="2800"/>
              <a:buNone/>
              <a:defRPr>
                <a:latin typeface="Mukta"/>
                <a:ea typeface="Mukta"/>
                <a:cs typeface="Mukta"/>
                <a:sym typeface="Mukta"/>
              </a:defRPr>
            </a:lvl6pPr>
            <a:lvl7pPr lvl="6">
              <a:spcBef>
                <a:spcPts val="0"/>
              </a:spcBef>
              <a:spcAft>
                <a:spcPts val="0"/>
              </a:spcAft>
              <a:buSzPts val="2800"/>
              <a:buNone/>
              <a:defRPr>
                <a:latin typeface="Mukta"/>
                <a:ea typeface="Mukta"/>
                <a:cs typeface="Mukta"/>
                <a:sym typeface="Mukta"/>
              </a:defRPr>
            </a:lvl7pPr>
            <a:lvl8pPr lvl="7">
              <a:spcBef>
                <a:spcPts val="0"/>
              </a:spcBef>
              <a:spcAft>
                <a:spcPts val="0"/>
              </a:spcAft>
              <a:buSzPts val="2800"/>
              <a:buNone/>
              <a:defRPr>
                <a:latin typeface="Mukta"/>
                <a:ea typeface="Mukta"/>
                <a:cs typeface="Mukta"/>
                <a:sym typeface="Mukta"/>
              </a:defRPr>
            </a:lvl8pPr>
            <a:lvl9pPr lvl="8">
              <a:spcBef>
                <a:spcPts val="0"/>
              </a:spcBef>
              <a:spcAft>
                <a:spcPts val="0"/>
              </a:spcAft>
              <a:buSzPts val="2800"/>
              <a:buNone/>
              <a:defRPr>
                <a:latin typeface="Mukta"/>
                <a:ea typeface="Mukta"/>
                <a:cs typeface="Mukta"/>
                <a:sym typeface="Mukta"/>
              </a:defRPr>
            </a:lvl9pPr>
          </a:lstStyle>
          <a:p>
            <a:endParaRPr/>
          </a:p>
        </p:txBody>
      </p:sp>
      <p:sp>
        <p:nvSpPr>
          <p:cNvPr id="68" name="Google Shape;68;p13"/>
          <p:cNvSpPr txBox="1">
            <a:spLocks noGrp="1"/>
          </p:cNvSpPr>
          <p:nvPr>
            <p:ph type="title" idx="2" hasCustomPrompt="1"/>
          </p:nvPr>
        </p:nvSpPr>
        <p:spPr>
          <a:xfrm flipH="1">
            <a:off x="737150" y="2776174"/>
            <a:ext cx="823500" cy="49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69" name="Google Shape;69;p13"/>
          <p:cNvSpPr txBox="1">
            <a:spLocks noGrp="1"/>
          </p:cNvSpPr>
          <p:nvPr>
            <p:ph type="subTitle" idx="1"/>
          </p:nvPr>
        </p:nvSpPr>
        <p:spPr>
          <a:xfrm>
            <a:off x="737150" y="3925819"/>
            <a:ext cx="21897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0" name="Google Shape;70;p13"/>
          <p:cNvSpPr txBox="1">
            <a:spLocks noGrp="1"/>
          </p:cNvSpPr>
          <p:nvPr>
            <p:ph type="subTitle" idx="3"/>
          </p:nvPr>
        </p:nvSpPr>
        <p:spPr>
          <a:xfrm>
            <a:off x="737150" y="3538025"/>
            <a:ext cx="2189700" cy="39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Montserrat Medium"/>
                <a:ea typeface="Montserrat Medium"/>
                <a:cs typeface="Montserrat Medium"/>
                <a:sym typeface="Montserra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1" name="Google Shape;71;p13"/>
          <p:cNvSpPr txBox="1">
            <a:spLocks noGrp="1"/>
          </p:cNvSpPr>
          <p:nvPr>
            <p:ph type="title" idx="4" hasCustomPrompt="1"/>
          </p:nvPr>
        </p:nvSpPr>
        <p:spPr>
          <a:xfrm flipH="1">
            <a:off x="3477125" y="2776174"/>
            <a:ext cx="823500" cy="49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72" name="Google Shape;72;p13"/>
          <p:cNvSpPr txBox="1">
            <a:spLocks noGrp="1"/>
          </p:cNvSpPr>
          <p:nvPr>
            <p:ph type="subTitle" idx="5"/>
          </p:nvPr>
        </p:nvSpPr>
        <p:spPr>
          <a:xfrm>
            <a:off x="3477125" y="3925819"/>
            <a:ext cx="21897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3" name="Google Shape;73;p13"/>
          <p:cNvSpPr txBox="1">
            <a:spLocks noGrp="1"/>
          </p:cNvSpPr>
          <p:nvPr>
            <p:ph type="subTitle" idx="6"/>
          </p:nvPr>
        </p:nvSpPr>
        <p:spPr>
          <a:xfrm>
            <a:off x="3477125" y="3538025"/>
            <a:ext cx="2189700" cy="39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Montserrat Medium"/>
                <a:ea typeface="Montserrat Medium"/>
                <a:cs typeface="Montserrat Medium"/>
                <a:sym typeface="Montserra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4" name="Google Shape;74;p13"/>
          <p:cNvSpPr txBox="1">
            <a:spLocks noGrp="1"/>
          </p:cNvSpPr>
          <p:nvPr>
            <p:ph type="title" idx="7" hasCustomPrompt="1"/>
          </p:nvPr>
        </p:nvSpPr>
        <p:spPr>
          <a:xfrm flipH="1">
            <a:off x="6217050" y="2776174"/>
            <a:ext cx="823500" cy="49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75" name="Google Shape;75;p13"/>
          <p:cNvSpPr txBox="1">
            <a:spLocks noGrp="1"/>
          </p:cNvSpPr>
          <p:nvPr>
            <p:ph type="subTitle" idx="8"/>
          </p:nvPr>
        </p:nvSpPr>
        <p:spPr>
          <a:xfrm>
            <a:off x="6217050" y="3925819"/>
            <a:ext cx="21897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76" name="Google Shape;76;p13"/>
          <p:cNvSpPr txBox="1">
            <a:spLocks noGrp="1"/>
          </p:cNvSpPr>
          <p:nvPr>
            <p:ph type="subTitle" idx="9"/>
          </p:nvPr>
        </p:nvSpPr>
        <p:spPr>
          <a:xfrm>
            <a:off x="6217050" y="3538025"/>
            <a:ext cx="2189700" cy="39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Montserrat Medium"/>
                <a:ea typeface="Montserrat Medium"/>
                <a:cs typeface="Montserrat Medium"/>
                <a:sym typeface="Montserrat Medium"/>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7" name="Google Shape;77;p13"/>
          <p:cNvSpPr/>
          <p:nvPr/>
        </p:nvSpPr>
        <p:spPr>
          <a:xfrm>
            <a:off x="-1510302" y="3185013"/>
            <a:ext cx="3071100" cy="30711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130400" y="4025699"/>
            <a:ext cx="2037000" cy="2037000"/>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85"/>
        <p:cNvGrpSpPr/>
        <p:nvPr/>
      </p:nvGrpSpPr>
      <p:grpSpPr>
        <a:xfrm>
          <a:off x="0" y="0"/>
          <a:ext cx="0" cy="0"/>
          <a:chOff x="0" y="0"/>
          <a:chExt cx="0" cy="0"/>
        </a:xfrm>
      </p:grpSpPr>
      <p:sp>
        <p:nvSpPr>
          <p:cNvPr id="86" name="Google Shape;86;p15"/>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1786205">
            <a:off x="738401" y="3767831"/>
            <a:ext cx="3045189" cy="3045189"/>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rot="-3613757">
            <a:off x="-1490692" y="1794054"/>
            <a:ext cx="4292185" cy="4292185"/>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rot="-3613511">
            <a:off x="6016941" y="-1712810"/>
            <a:ext cx="5055855" cy="5055855"/>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title"/>
          </p:nvPr>
        </p:nvSpPr>
        <p:spPr>
          <a:xfrm>
            <a:off x="726100" y="542575"/>
            <a:ext cx="7691700" cy="54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Mukta"/>
                <a:ea typeface="Mukta"/>
                <a:cs typeface="Mukta"/>
                <a:sym typeface="Mukta"/>
              </a:defRPr>
            </a:lvl2pPr>
            <a:lvl3pPr lvl="2" rtl="0">
              <a:spcBef>
                <a:spcPts val="0"/>
              </a:spcBef>
              <a:spcAft>
                <a:spcPts val="0"/>
              </a:spcAft>
              <a:buSzPts val="2800"/>
              <a:buNone/>
              <a:defRPr>
                <a:latin typeface="Mukta"/>
                <a:ea typeface="Mukta"/>
                <a:cs typeface="Mukta"/>
                <a:sym typeface="Mukta"/>
              </a:defRPr>
            </a:lvl3pPr>
            <a:lvl4pPr lvl="3" rtl="0">
              <a:spcBef>
                <a:spcPts val="0"/>
              </a:spcBef>
              <a:spcAft>
                <a:spcPts val="0"/>
              </a:spcAft>
              <a:buSzPts val="2800"/>
              <a:buNone/>
              <a:defRPr>
                <a:latin typeface="Mukta"/>
                <a:ea typeface="Mukta"/>
                <a:cs typeface="Mukta"/>
                <a:sym typeface="Mukta"/>
              </a:defRPr>
            </a:lvl4pPr>
            <a:lvl5pPr lvl="4" rtl="0">
              <a:spcBef>
                <a:spcPts val="0"/>
              </a:spcBef>
              <a:spcAft>
                <a:spcPts val="0"/>
              </a:spcAft>
              <a:buSzPts val="2800"/>
              <a:buNone/>
              <a:defRPr>
                <a:latin typeface="Mukta"/>
                <a:ea typeface="Mukta"/>
                <a:cs typeface="Mukta"/>
                <a:sym typeface="Mukta"/>
              </a:defRPr>
            </a:lvl5pPr>
            <a:lvl6pPr lvl="5" rtl="0">
              <a:spcBef>
                <a:spcPts val="0"/>
              </a:spcBef>
              <a:spcAft>
                <a:spcPts val="0"/>
              </a:spcAft>
              <a:buSzPts val="2800"/>
              <a:buNone/>
              <a:defRPr>
                <a:latin typeface="Mukta"/>
                <a:ea typeface="Mukta"/>
                <a:cs typeface="Mukta"/>
                <a:sym typeface="Mukta"/>
              </a:defRPr>
            </a:lvl6pPr>
            <a:lvl7pPr lvl="6" rtl="0">
              <a:spcBef>
                <a:spcPts val="0"/>
              </a:spcBef>
              <a:spcAft>
                <a:spcPts val="0"/>
              </a:spcAft>
              <a:buSzPts val="2800"/>
              <a:buNone/>
              <a:defRPr>
                <a:latin typeface="Mukta"/>
                <a:ea typeface="Mukta"/>
                <a:cs typeface="Mukta"/>
                <a:sym typeface="Mukta"/>
              </a:defRPr>
            </a:lvl7pPr>
            <a:lvl8pPr lvl="7" rtl="0">
              <a:spcBef>
                <a:spcPts val="0"/>
              </a:spcBef>
              <a:spcAft>
                <a:spcPts val="0"/>
              </a:spcAft>
              <a:buSzPts val="2800"/>
              <a:buNone/>
              <a:defRPr>
                <a:latin typeface="Mukta"/>
                <a:ea typeface="Mukta"/>
                <a:cs typeface="Mukta"/>
                <a:sym typeface="Mukta"/>
              </a:defRPr>
            </a:lvl8pPr>
            <a:lvl9pPr lvl="8" rtl="0">
              <a:spcBef>
                <a:spcPts val="0"/>
              </a:spcBef>
              <a:spcAft>
                <a:spcPts val="0"/>
              </a:spcAft>
              <a:buSzPts val="2800"/>
              <a:buNone/>
              <a:defRPr>
                <a:latin typeface="Mukta"/>
                <a:ea typeface="Mukta"/>
                <a:cs typeface="Mukta"/>
                <a:sym typeface="Mukt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91"/>
        <p:cNvGrpSpPr/>
        <p:nvPr/>
      </p:nvGrpSpPr>
      <p:grpSpPr>
        <a:xfrm>
          <a:off x="0" y="0"/>
          <a:ext cx="0" cy="0"/>
          <a:chOff x="0" y="0"/>
          <a:chExt cx="0" cy="0"/>
        </a:xfrm>
      </p:grpSpPr>
      <p:sp>
        <p:nvSpPr>
          <p:cNvPr id="92" name="Google Shape;92;p16"/>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rot="1785993">
            <a:off x="-1832762" y="2360455"/>
            <a:ext cx="3738010" cy="3738010"/>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rot="1785898">
            <a:off x="-699112" y="2892767"/>
            <a:ext cx="4458516" cy="4458516"/>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rot="1785867">
            <a:off x="5743009" y="-2170456"/>
            <a:ext cx="4903962" cy="4903962"/>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a:spLocks noGrp="1"/>
          </p:cNvSpPr>
          <p:nvPr>
            <p:ph type="title"/>
          </p:nvPr>
        </p:nvSpPr>
        <p:spPr>
          <a:xfrm>
            <a:off x="726100" y="542575"/>
            <a:ext cx="7691700" cy="54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Mukta"/>
                <a:ea typeface="Mukta"/>
                <a:cs typeface="Mukta"/>
                <a:sym typeface="Mukta"/>
              </a:defRPr>
            </a:lvl2pPr>
            <a:lvl3pPr lvl="2" rtl="0">
              <a:spcBef>
                <a:spcPts val="0"/>
              </a:spcBef>
              <a:spcAft>
                <a:spcPts val="0"/>
              </a:spcAft>
              <a:buSzPts val="2800"/>
              <a:buNone/>
              <a:defRPr>
                <a:latin typeface="Mukta"/>
                <a:ea typeface="Mukta"/>
                <a:cs typeface="Mukta"/>
                <a:sym typeface="Mukta"/>
              </a:defRPr>
            </a:lvl3pPr>
            <a:lvl4pPr lvl="3" rtl="0">
              <a:spcBef>
                <a:spcPts val="0"/>
              </a:spcBef>
              <a:spcAft>
                <a:spcPts val="0"/>
              </a:spcAft>
              <a:buSzPts val="2800"/>
              <a:buNone/>
              <a:defRPr>
                <a:latin typeface="Mukta"/>
                <a:ea typeface="Mukta"/>
                <a:cs typeface="Mukta"/>
                <a:sym typeface="Mukta"/>
              </a:defRPr>
            </a:lvl4pPr>
            <a:lvl5pPr lvl="4" rtl="0">
              <a:spcBef>
                <a:spcPts val="0"/>
              </a:spcBef>
              <a:spcAft>
                <a:spcPts val="0"/>
              </a:spcAft>
              <a:buSzPts val="2800"/>
              <a:buNone/>
              <a:defRPr>
                <a:latin typeface="Mukta"/>
                <a:ea typeface="Mukta"/>
                <a:cs typeface="Mukta"/>
                <a:sym typeface="Mukta"/>
              </a:defRPr>
            </a:lvl5pPr>
            <a:lvl6pPr lvl="5" rtl="0">
              <a:spcBef>
                <a:spcPts val="0"/>
              </a:spcBef>
              <a:spcAft>
                <a:spcPts val="0"/>
              </a:spcAft>
              <a:buSzPts val="2800"/>
              <a:buNone/>
              <a:defRPr>
                <a:latin typeface="Mukta"/>
                <a:ea typeface="Mukta"/>
                <a:cs typeface="Mukta"/>
                <a:sym typeface="Mukta"/>
              </a:defRPr>
            </a:lvl6pPr>
            <a:lvl7pPr lvl="6" rtl="0">
              <a:spcBef>
                <a:spcPts val="0"/>
              </a:spcBef>
              <a:spcAft>
                <a:spcPts val="0"/>
              </a:spcAft>
              <a:buSzPts val="2800"/>
              <a:buNone/>
              <a:defRPr>
                <a:latin typeface="Mukta"/>
                <a:ea typeface="Mukta"/>
                <a:cs typeface="Mukta"/>
                <a:sym typeface="Mukta"/>
              </a:defRPr>
            </a:lvl7pPr>
            <a:lvl8pPr lvl="7" rtl="0">
              <a:spcBef>
                <a:spcPts val="0"/>
              </a:spcBef>
              <a:spcAft>
                <a:spcPts val="0"/>
              </a:spcAft>
              <a:buSzPts val="2800"/>
              <a:buNone/>
              <a:defRPr>
                <a:latin typeface="Mukta"/>
                <a:ea typeface="Mukta"/>
                <a:cs typeface="Mukta"/>
                <a:sym typeface="Mukta"/>
              </a:defRPr>
            </a:lvl8pPr>
            <a:lvl9pPr lvl="8" rtl="0">
              <a:spcBef>
                <a:spcPts val="0"/>
              </a:spcBef>
              <a:spcAft>
                <a:spcPts val="0"/>
              </a:spcAft>
              <a:buSzPts val="2800"/>
              <a:buNone/>
              <a:defRPr>
                <a:latin typeface="Mukta"/>
                <a:ea typeface="Mukta"/>
                <a:cs typeface="Mukta"/>
                <a:sym typeface="Mukt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 name="Shape 192"/>
        <p:cNvGrpSpPr/>
        <p:nvPr/>
      </p:nvGrpSpPr>
      <p:grpSpPr>
        <a:xfrm>
          <a:off x="0" y="0"/>
          <a:ext cx="0" cy="0"/>
          <a:chOff x="0" y="0"/>
          <a:chExt cx="0" cy="0"/>
        </a:xfrm>
      </p:grpSpPr>
      <p:pic>
        <p:nvPicPr>
          <p:cNvPr id="193" name="Google Shape;193;p25"/>
          <p:cNvPicPr preferRelativeResize="0"/>
          <p:nvPr/>
        </p:nvPicPr>
        <p:blipFill rotWithShape="1">
          <a:blip r:embed="rId2">
            <a:alphaModFix/>
          </a:blip>
          <a:srcRect l="12065" t="17280" r="17378"/>
          <a:stretch/>
        </p:blipFill>
        <p:spPr>
          <a:xfrm flipH="1">
            <a:off x="5328152" y="636725"/>
            <a:ext cx="3322573" cy="2695049"/>
          </a:xfrm>
          <a:prstGeom prst="rect">
            <a:avLst/>
          </a:prstGeom>
          <a:noFill/>
          <a:ln>
            <a:noFill/>
          </a:ln>
        </p:spPr>
      </p:pic>
      <p:sp>
        <p:nvSpPr>
          <p:cNvPr id="194" name="Google Shape;194;p25"/>
          <p:cNvSpPr/>
          <p:nvPr/>
        </p:nvSpPr>
        <p:spPr>
          <a:xfrm>
            <a:off x="430800" y="438925"/>
            <a:ext cx="8290200" cy="4281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5"/>
          <p:cNvSpPr txBox="1">
            <a:spLocks noGrp="1"/>
          </p:cNvSpPr>
          <p:nvPr>
            <p:ph type="ctrTitle"/>
          </p:nvPr>
        </p:nvSpPr>
        <p:spPr>
          <a:xfrm>
            <a:off x="2432300" y="636725"/>
            <a:ext cx="4276800" cy="83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6" name="Google Shape;196;p25"/>
          <p:cNvSpPr txBox="1">
            <a:spLocks noGrp="1"/>
          </p:cNvSpPr>
          <p:nvPr>
            <p:ph type="subTitle" idx="1"/>
          </p:nvPr>
        </p:nvSpPr>
        <p:spPr>
          <a:xfrm>
            <a:off x="1454300" y="2505575"/>
            <a:ext cx="2584200" cy="138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7" name="Google Shape;197;p25"/>
          <p:cNvSpPr/>
          <p:nvPr/>
        </p:nvSpPr>
        <p:spPr>
          <a:xfrm rot="-1206519">
            <a:off x="-1606124" y="-850346"/>
            <a:ext cx="3813247" cy="3813247"/>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rot="-1206584">
            <a:off x="5980838" y="1435579"/>
            <a:ext cx="5729174" cy="5729174"/>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rot="-1206529">
            <a:off x="-189866" y="-2081748"/>
            <a:ext cx="4696279" cy="4696279"/>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txBox="1"/>
          <p:nvPr/>
        </p:nvSpPr>
        <p:spPr>
          <a:xfrm>
            <a:off x="5113300" y="3079575"/>
            <a:ext cx="3058800" cy="51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accent5"/>
                </a:solidFill>
                <a:latin typeface="Mukta Light"/>
                <a:ea typeface="Mukta Light"/>
                <a:cs typeface="Mukta Light"/>
                <a:sym typeface="Mukta Light"/>
              </a:rPr>
              <a:t>CREDITS: This presentation template was created by </a:t>
            </a:r>
            <a:r>
              <a:rPr lang="en" sz="1200" u="sng">
                <a:solidFill>
                  <a:schemeClr val="accent5"/>
                </a:solidFill>
                <a:latin typeface="Mukta Light"/>
                <a:ea typeface="Mukta Light"/>
                <a:cs typeface="Mukta Light"/>
                <a:sym typeface="Mukta Light"/>
                <a:hlinkClick r:id="rId3">
                  <a:extLst>
                    <a:ext uri="{A12FA001-AC4F-418D-AE19-62706E023703}">
                      <ahyp:hlinkClr xmlns:ahyp="http://schemas.microsoft.com/office/drawing/2018/hyperlinkcolor" val="tx"/>
                    </a:ext>
                  </a:extLst>
                </a:hlinkClick>
              </a:rPr>
              <a:t>Slidesgo</a:t>
            </a:r>
            <a:r>
              <a:rPr lang="en" sz="1200">
                <a:solidFill>
                  <a:schemeClr val="accent5"/>
                </a:solidFill>
                <a:latin typeface="Mukta Light"/>
                <a:ea typeface="Mukta Light"/>
                <a:cs typeface="Mukta Light"/>
                <a:sym typeface="Mukta Light"/>
              </a:rPr>
              <a:t>, including icons by </a:t>
            </a:r>
            <a:r>
              <a:rPr lang="en" sz="1200" u="sng">
                <a:solidFill>
                  <a:schemeClr val="accent5"/>
                </a:solidFill>
                <a:latin typeface="Mukta Light"/>
                <a:ea typeface="Mukta Light"/>
                <a:cs typeface="Mukta Light"/>
                <a:sym typeface="Mukta Light"/>
                <a:hlinkClick r:id="rId4">
                  <a:extLst>
                    <a:ext uri="{A12FA001-AC4F-418D-AE19-62706E023703}">
                      <ahyp:hlinkClr xmlns:ahyp="http://schemas.microsoft.com/office/drawing/2018/hyperlinkcolor" val="tx"/>
                    </a:ext>
                  </a:extLst>
                </a:hlinkClick>
              </a:rPr>
              <a:t>Flaticon</a:t>
            </a:r>
            <a:r>
              <a:rPr lang="en" sz="1200">
                <a:solidFill>
                  <a:schemeClr val="accent5"/>
                </a:solidFill>
                <a:latin typeface="Mukta Light"/>
                <a:ea typeface="Mukta Light"/>
                <a:cs typeface="Mukta Light"/>
                <a:sym typeface="Mukta Light"/>
              </a:rPr>
              <a:t>, and infographics &amp; images by </a:t>
            </a:r>
            <a:r>
              <a:rPr lang="en" sz="1200" u="sng">
                <a:solidFill>
                  <a:schemeClr val="accent5"/>
                </a:solidFill>
                <a:latin typeface="Mukta Light"/>
                <a:ea typeface="Mukta Light"/>
                <a:cs typeface="Mukta Light"/>
                <a:sym typeface="Mukta Light"/>
                <a:hlinkClick r:id="rId5">
                  <a:extLst>
                    <a:ext uri="{A12FA001-AC4F-418D-AE19-62706E023703}">
                      <ahyp:hlinkClr xmlns:ahyp="http://schemas.microsoft.com/office/drawing/2018/hyperlinkcolor" val="tx"/>
                    </a:ext>
                  </a:extLst>
                </a:hlinkClick>
              </a:rPr>
              <a:t>Freepik</a:t>
            </a:r>
            <a:endParaRPr sz="1200" u="sng">
              <a:solidFill>
                <a:schemeClr val="accent5"/>
              </a:solidFill>
              <a:latin typeface="Mukta Light"/>
              <a:ea typeface="Mukta Light"/>
              <a:cs typeface="Mukta Light"/>
              <a:sym typeface="Mukta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2800"/>
              <a:buFont typeface="Montserrat Medium"/>
              <a:buNone/>
              <a:defRPr sz="2800">
                <a:solidFill>
                  <a:schemeClr val="accent5"/>
                </a:solidFill>
                <a:latin typeface="Montserrat Medium"/>
                <a:ea typeface="Montserrat Medium"/>
                <a:cs typeface="Montserrat Medium"/>
                <a:sym typeface="Montserrat Medium"/>
              </a:defRPr>
            </a:lvl1pPr>
            <a:lvl2pPr lvl="1">
              <a:lnSpc>
                <a:spcPct val="100000"/>
              </a:lnSpc>
              <a:spcBef>
                <a:spcPts val="0"/>
              </a:spcBef>
              <a:spcAft>
                <a:spcPts val="0"/>
              </a:spcAft>
              <a:buClr>
                <a:schemeClr val="accent5"/>
              </a:buClr>
              <a:buSzPts val="2800"/>
              <a:buFont typeface="Montserrat Medium"/>
              <a:buNone/>
              <a:defRPr sz="2800">
                <a:solidFill>
                  <a:schemeClr val="accent5"/>
                </a:solidFill>
                <a:latin typeface="Montserrat Medium"/>
                <a:ea typeface="Montserrat Medium"/>
                <a:cs typeface="Montserrat Medium"/>
                <a:sym typeface="Montserrat Medium"/>
              </a:defRPr>
            </a:lvl2pPr>
            <a:lvl3pPr lvl="2">
              <a:lnSpc>
                <a:spcPct val="100000"/>
              </a:lnSpc>
              <a:spcBef>
                <a:spcPts val="0"/>
              </a:spcBef>
              <a:spcAft>
                <a:spcPts val="0"/>
              </a:spcAft>
              <a:buClr>
                <a:schemeClr val="accent5"/>
              </a:buClr>
              <a:buSzPts val="2800"/>
              <a:buFont typeface="Montserrat Medium"/>
              <a:buNone/>
              <a:defRPr sz="2800">
                <a:solidFill>
                  <a:schemeClr val="accent5"/>
                </a:solidFill>
                <a:latin typeface="Montserrat Medium"/>
                <a:ea typeface="Montserrat Medium"/>
                <a:cs typeface="Montserrat Medium"/>
                <a:sym typeface="Montserrat Medium"/>
              </a:defRPr>
            </a:lvl3pPr>
            <a:lvl4pPr lvl="3">
              <a:lnSpc>
                <a:spcPct val="100000"/>
              </a:lnSpc>
              <a:spcBef>
                <a:spcPts val="0"/>
              </a:spcBef>
              <a:spcAft>
                <a:spcPts val="0"/>
              </a:spcAft>
              <a:buClr>
                <a:schemeClr val="accent5"/>
              </a:buClr>
              <a:buSzPts val="2800"/>
              <a:buFont typeface="Montserrat Medium"/>
              <a:buNone/>
              <a:defRPr sz="2800">
                <a:solidFill>
                  <a:schemeClr val="accent5"/>
                </a:solidFill>
                <a:latin typeface="Montserrat Medium"/>
                <a:ea typeface="Montserrat Medium"/>
                <a:cs typeface="Montserrat Medium"/>
                <a:sym typeface="Montserrat Medium"/>
              </a:defRPr>
            </a:lvl4pPr>
            <a:lvl5pPr lvl="4">
              <a:lnSpc>
                <a:spcPct val="100000"/>
              </a:lnSpc>
              <a:spcBef>
                <a:spcPts val="0"/>
              </a:spcBef>
              <a:spcAft>
                <a:spcPts val="0"/>
              </a:spcAft>
              <a:buClr>
                <a:schemeClr val="accent5"/>
              </a:buClr>
              <a:buSzPts val="2800"/>
              <a:buFont typeface="Montserrat Medium"/>
              <a:buNone/>
              <a:defRPr sz="2800">
                <a:solidFill>
                  <a:schemeClr val="accent5"/>
                </a:solidFill>
                <a:latin typeface="Montserrat Medium"/>
                <a:ea typeface="Montserrat Medium"/>
                <a:cs typeface="Montserrat Medium"/>
                <a:sym typeface="Montserrat Medium"/>
              </a:defRPr>
            </a:lvl5pPr>
            <a:lvl6pPr lvl="5">
              <a:lnSpc>
                <a:spcPct val="100000"/>
              </a:lnSpc>
              <a:spcBef>
                <a:spcPts val="0"/>
              </a:spcBef>
              <a:spcAft>
                <a:spcPts val="0"/>
              </a:spcAft>
              <a:buClr>
                <a:schemeClr val="accent5"/>
              </a:buClr>
              <a:buSzPts val="2800"/>
              <a:buFont typeface="Montserrat Medium"/>
              <a:buNone/>
              <a:defRPr sz="2800">
                <a:solidFill>
                  <a:schemeClr val="accent5"/>
                </a:solidFill>
                <a:latin typeface="Montserrat Medium"/>
                <a:ea typeface="Montserrat Medium"/>
                <a:cs typeface="Montserrat Medium"/>
                <a:sym typeface="Montserrat Medium"/>
              </a:defRPr>
            </a:lvl6pPr>
            <a:lvl7pPr lvl="6">
              <a:lnSpc>
                <a:spcPct val="100000"/>
              </a:lnSpc>
              <a:spcBef>
                <a:spcPts val="0"/>
              </a:spcBef>
              <a:spcAft>
                <a:spcPts val="0"/>
              </a:spcAft>
              <a:buClr>
                <a:schemeClr val="accent5"/>
              </a:buClr>
              <a:buSzPts val="2800"/>
              <a:buFont typeface="Montserrat Medium"/>
              <a:buNone/>
              <a:defRPr sz="2800">
                <a:solidFill>
                  <a:schemeClr val="accent5"/>
                </a:solidFill>
                <a:latin typeface="Montserrat Medium"/>
                <a:ea typeface="Montserrat Medium"/>
                <a:cs typeface="Montserrat Medium"/>
                <a:sym typeface="Montserrat Medium"/>
              </a:defRPr>
            </a:lvl7pPr>
            <a:lvl8pPr lvl="7">
              <a:lnSpc>
                <a:spcPct val="100000"/>
              </a:lnSpc>
              <a:spcBef>
                <a:spcPts val="0"/>
              </a:spcBef>
              <a:spcAft>
                <a:spcPts val="0"/>
              </a:spcAft>
              <a:buClr>
                <a:schemeClr val="accent5"/>
              </a:buClr>
              <a:buSzPts val="2800"/>
              <a:buFont typeface="Montserrat Medium"/>
              <a:buNone/>
              <a:defRPr sz="2800">
                <a:solidFill>
                  <a:schemeClr val="accent5"/>
                </a:solidFill>
                <a:latin typeface="Montserrat Medium"/>
                <a:ea typeface="Montserrat Medium"/>
                <a:cs typeface="Montserrat Medium"/>
                <a:sym typeface="Montserrat Medium"/>
              </a:defRPr>
            </a:lvl8pPr>
            <a:lvl9pPr lvl="8">
              <a:lnSpc>
                <a:spcPct val="100000"/>
              </a:lnSpc>
              <a:spcBef>
                <a:spcPts val="0"/>
              </a:spcBef>
              <a:spcAft>
                <a:spcPts val="0"/>
              </a:spcAft>
              <a:buClr>
                <a:schemeClr val="accent5"/>
              </a:buClr>
              <a:buSzPts val="2800"/>
              <a:buFont typeface="Montserrat Medium"/>
              <a:buNone/>
              <a:defRPr sz="2800">
                <a:solidFill>
                  <a:schemeClr val="accent5"/>
                </a:solidFill>
                <a:latin typeface="Montserrat Medium"/>
                <a:ea typeface="Montserrat Medium"/>
                <a:cs typeface="Montserrat Medium"/>
                <a:sym typeface="Montserrat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accent5"/>
              </a:buClr>
              <a:buSzPts val="1400"/>
              <a:buFont typeface="Mukta Light"/>
              <a:buChar char="●"/>
              <a:defRPr>
                <a:solidFill>
                  <a:schemeClr val="accent5"/>
                </a:solidFill>
                <a:latin typeface="Mukta Light"/>
                <a:ea typeface="Mukta Light"/>
                <a:cs typeface="Mukta Light"/>
                <a:sym typeface="Mukta Light"/>
              </a:defRPr>
            </a:lvl1pPr>
            <a:lvl2pPr marL="914400" lvl="1" indent="-317500">
              <a:lnSpc>
                <a:spcPct val="100000"/>
              </a:lnSpc>
              <a:spcBef>
                <a:spcPts val="0"/>
              </a:spcBef>
              <a:spcAft>
                <a:spcPts val="0"/>
              </a:spcAft>
              <a:buClr>
                <a:schemeClr val="accent5"/>
              </a:buClr>
              <a:buSzPts val="1400"/>
              <a:buFont typeface="Mukta Light"/>
              <a:buChar char="○"/>
              <a:defRPr>
                <a:solidFill>
                  <a:schemeClr val="accent5"/>
                </a:solidFill>
                <a:latin typeface="Mukta Light"/>
                <a:ea typeface="Mukta Light"/>
                <a:cs typeface="Mukta Light"/>
                <a:sym typeface="Mukta Light"/>
              </a:defRPr>
            </a:lvl2pPr>
            <a:lvl3pPr marL="1371600" lvl="2" indent="-317500">
              <a:lnSpc>
                <a:spcPct val="100000"/>
              </a:lnSpc>
              <a:spcBef>
                <a:spcPts val="0"/>
              </a:spcBef>
              <a:spcAft>
                <a:spcPts val="0"/>
              </a:spcAft>
              <a:buClr>
                <a:schemeClr val="accent5"/>
              </a:buClr>
              <a:buSzPts val="1400"/>
              <a:buFont typeface="Mukta Light"/>
              <a:buChar char="■"/>
              <a:defRPr>
                <a:solidFill>
                  <a:schemeClr val="accent5"/>
                </a:solidFill>
                <a:latin typeface="Mukta Light"/>
                <a:ea typeface="Mukta Light"/>
                <a:cs typeface="Mukta Light"/>
                <a:sym typeface="Mukta Light"/>
              </a:defRPr>
            </a:lvl3pPr>
            <a:lvl4pPr marL="1828800" lvl="3" indent="-317500">
              <a:lnSpc>
                <a:spcPct val="100000"/>
              </a:lnSpc>
              <a:spcBef>
                <a:spcPts val="0"/>
              </a:spcBef>
              <a:spcAft>
                <a:spcPts val="0"/>
              </a:spcAft>
              <a:buClr>
                <a:schemeClr val="accent5"/>
              </a:buClr>
              <a:buSzPts val="1400"/>
              <a:buFont typeface="Mukta Light"/>
              <a:buChar char="●"/>
              <a:defRPr>
                <a:solidFill>
                  <a:schemeClr val="accent5"/>
                </a:solidFill>
                <a:latin typeface="Mukta Light"/>
                <a:ea typeface="Mukta Light"/>
                <a:cs typeface="Mukta Light"/>
                <a:sym typeface="Mukta Light"/>
              </a:defRPr>
            </a:lvl4pPr>
            <a:lvl5pPr marL="2286000" lvl="4" indent="-317500">
              <a:lnSpc>
                <a:spcPct val="100000"/>
              </a:lnSpc>
              <a:spcBef>
                <a:spcPts val="0"/>
              </a:spcBef>
              <a:spcAft>
                <a:spcPts val="0"/>
              </a:spcAft>
              <a:buClr>
                <a:schemeClr val="accent5"/>
              </a:buClr>
              <a:buSzPts val="1400"/>
              <a:buFont typeface="Mukta Light"/>
              <a:buChar char="○"/>
              <a:defRPr>
                <a:solidFill>
                  <a:schemeClr val="accent5"/>
                </a:solidFill>
                <a:latin typeface="Mukta Light"/>
                <a:ea typeface="Mukta Light"/>
                <a:cs typeface="Mukta Light"/>
                <a:sym typeface="Mukta Light"/>
              </a:defRPr>
            </a:lvl5pPr>
            <a:lvl6pPr marL="2743200" lvl="5" indent="-317500">
              <a:lnSpc>
                <a:spcPct val="100000"/>
              </a:lnSpc>
              <a:spcBef>
                <a:spcPts val="0"/>
              </a:spcBef>
              <a:spcAft>
                <a:spcPts val="0"/>
              </a:spcAft>
              <a:buClr>
                <a:schemeClr val="accent5"/>
              </a:buClr>
              <a:buSzPts val="1400"/>
              <a:buFont typeface="Mukta Light"/>
              <a:buChar char="■"/>
              <a:defRPr>
                <a:solidFill>
                  <a:schemeClr val="accent5"/>
                </a:solidFill>
                <a:latin typeface="Mukta Light"/>
                <a:ea typeface="Mukta Light"/>
                <a:cs typeface="Mukta Light"/>
                <a:sym typeface="Mukta Light"/>
              </a:defRPr>
            </a:lvl6pPr>
            <a:lvl7pPr marL="3200400" lvl="6" indent="-317500">
              <a:lnSpc>
                <a:spcPct val="100000"/>
              </a:lnSpc>
              <a:spcBef>
                <a:spcPts val="0"/>
              </a:spcBef>
              <a:spcAft>
                <a:spcPts val="0"/>
              </a:spcAft>
              <a:buClr>
                <a:schemeClr val="accent5"/>
              </a:buClr>
              <a:buSzPts val="1400"/>
              <a:buFont typeface="Mukta Light"/>
              <a:buChar char="●"/>
              <a:defRPr>
                <a:solidFill>
                  <a:schemeClr val="accent5"/>
                </a:solidFill>
                <a:latin typeface="Mukta Light"/>
                <a:ea typeface="Mukta Light"/>
                <a:cs typeface="Mukta Light"/>
                <a:sym typeface="Mukta Light"/>
              </a:defRPr>
            </a:lvl7pPr>
            <a:lvl8pPr marL="3657600" lvl="7" indent="-317500">
              <a:lnSpc>
                <a:spcPct val="100000"/>
              </a:lnSpc>
              <a:spcBef>
                <a:spcPts val="0"/>
              </a:spcBef>
              <a:spcAft>
                <a:spcPts val="0"/>
              </a:spcAft>
              <a:buClr>
                <a:schemeClr val="accent5"/>
              </a:buClr>
              <a:buSzPts val="1400"/>
              <a:buFont typeface="Mukta Light"/>
              <a:buChar char="○"/>
              <a:defRPr>
                <a:solidFill>
                  <a:schemeClr val="accent5"/>
                </a:solidFill>
                <a:latin typeface="Mukta Light"/>
                <a:ea typeface="Mukta Light"/>
                <a:cs typeface="Mukta Light"/>
                <a:sym typeface="Mukta Light"/>
              </a:defRPr>
            </a:lvl8pPr>
            <a:lvl9pPr marL="4114800" lvl="8" indent="-317500">
              <a:lnSpc>
                <a:spcPct val="100000"/>
              </a:lnSpc>
              <a:spcBef>
                <a:spcPts val="0"/>
              </a:spcBef>
              <a:spcAft>
                <a:spcPts val="0"/>
              </a:spcAft>
              <a:buClr>
                <a:schemeClr val="accent5"/>
              </a:buClr>
              <a:buSzPts val="1400"/>
              <a:buFont typeface="Mukta Light"/>
              <a:buChar char="■"/>
              <a:defRPr>
                <a:solidFill>
                  <a:schemeClr val="accent5"/>
                </a:solidFill>
                <a:latin typeface="Mukta Light"/>
                <a:ea typeface="Mukta Light"/>
                <a:cs typeface="Mukta Light"/>
                <a:sym typeface="Mukt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1" r:id="rId7"/>
    <p:sldLayoutId id="2147483662"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s://www.kaggle.com/datasets/nathaniellybrand/los-angeles-crime-dataset-2020-present"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1"/>
          <p:cNvPicPr preferRelativeResize="0"/>
          <p:nvPr/>
        </p:nvPicPr>
        <p:blipFill rotWithShape="1">
          <a:blip r:embed="rId3">
            <a:alphaModFix/>
          </a:blip>
          <a:srcRect l="15499" r="15492" b="10015"/>
          <a:stretch/>
        </p:blipFill>
        <p:spPr>
          <a:xfrm flipH="1">
            <a:off x="4599224" y="1140525"/>
            <a:ext cx="3568251" cy="3258052"/>
          </a:xfrm>
          <a:prstGeom prst="rect">
            <a:avLst/>
          </a:prstGeom>
          <a:noFill/>
          <a:ln>
            <a:noFill/>
          </a:ln>
        </p:spPr>
      </p:pic>
      <p:grpSp>
        <p:nvGrpSpPr>
          <p:cNvPr id="223" name="Google Shape;223;p31"/>
          <p:cNvGrpSpPr/>
          <p:nvPr/>
        </p:nvGrpSpPr>
        <p:grpSpPr>
          <a:xfrm>
            <a:off x="4406175" y="-1699575"/>
            <a:ext cx="7020776" cy="5944880"/>
            <a:chOff x="4406175" y="-1699575"/>
            <a:chExt cx="7020776" cy="5944880"/>
          </a:xfrm>
        </p:grpSpPr>
        <p:sp>
          <p:nvSpPr>
            <p:cNvPr id="224" name="Google Shape;224;p31"/>
            <p:cNvSpPr/>
            <p:nvPr/>
          </p:nvSpPr>
          <p:spPr>
            <a:xfrm>
              <a:off x="4406175" y="-1699575"/>
              <a:ext cx="4245300" cy="4245300"/>
            </a:xfrm>
            <a:prstGeom prst="ellipse">
              <a:avLst/>
            </a:prstGeom>
            <a:gradFill>
              <a:gsLst>
                <a:gs pos="0">
                  <a:srgbClr val="1100FF">
                    <a:alpha val="44705"/>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7181651" y="5"/>
              <a:ext cx="4245300" cy="42453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6441795" y="-958488"/>
              <a:ext cx="3734100" cy="3186600"/>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742621" y="2531810"/>
            <a:ext cx="3026846" cy="3926743"/>
            <a:chOff x="-742621" y="2531810"/>
            <a:chExt cx="3026846" cy="3926743"/>
          </a:xfrm>
        </p:grpSpPr>
        <p:sp>
          <p:nvSpPr>
            <p:cNvPr id="228" name="Google Shape;228;p31"/>
            <p:cNvSpPr/>
            <p:nvPr/>
          </p:nvSpPr>
          <p:spPr>
            <a:xfrm rot="3607546">
              <a:off x="-1133407" y="3849842"/>
              <a:ext cx="3787083" cy="1290678"/>
            </a:xfrm>
            <a:custGeom>
              <a:avLst/>
              <a:gdLst/>
              <a:ahLst/>
              <a:cxnLst/>
              <a:rect l="l" t="t" r="r" b="b"/>
              <a:pathLst>
                <a:path w="229761" h="78305" extrusionOk="0">
                  <a:moveTo>
                    <a:pt x="229760" y="13149"/>
                  </a:moveTo>
                  <a:lnTo>
                    <a:pt x="3794" y="78305"/>
                  </a:lnTo>
                  <a:lnTo>
                    <a:pt x="0" y="65157"/>
                  </a:lnTo>
                  <a:lnTo>
                    <a:pt x="225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rot="3607546">
              <a:off x="-608121" y="3163013"/>
              <a:ext cx="36789" cy="56651"/>
            </a:xfrm>
            <a:custGeom>
              <a:avLst/>
              <a:gdLst/>
              <a:ahLst/>
              <a:cxnLst/>
              <a:rect l="l" t="t" r="r" b="b"/>
              <a:pathLst>
                <a:path w="2232" h="3437" extrusionOk="0">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rot="3607546">
              <a:off x="-581805" y="3186930"/>
              <a:ext cx="34811" cy="54574"/>
            </a:xfrm>
            <a:custGeom>
              <a:avLst/>
              <a:gdLst/>
              <a:ahLst/>
              <a:cxnLst/>
              <a:rect l="l" t="t" r="r" b="b"/>
              <a:pathLst>
                <a:path w="2112" h="3311" extrusionOk="0">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rot="3607546">
              <a:off x="-551463" y="3216882"/>
              <a:ext cx="41503" cy="60211"/>
            </a:xfrm>
            <a:custGeom>
              <a:avLst/>
              <a:gdLst/>
              <a:ahLst/>
              <a:cxnLst/>
              <a:rect l="l" t="t" r="r" b="b"/>
              <a:pathLst>
                <a:path w="2518" h="3653" extrusionOk="0">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rot="3607546">
              <a:off x="-524379" y="3242615"/>
              <a:ext cx="34828" cy="54591"/>
            </a:xfrm>
            <a:custGeom>
              <a:avLst/>
              <a:gdLst/>
              <a:ahLst/>
              <a:cxnLst/>
              <a:rect l="l" t="t" r="r" b="b"/>
              <a:pathLst>
                <a:path w="2113" h="3312" extrusionOk="0">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rot="3607546">
              <a:off x="-503733" y="3256178"/>
              <a:ext cx="31465" cy="57228"/>
            </a:xfrm>
            <a:custGeom>
              <a:avLst/>
              <a:gdLst/>
              <a:ahLst/>
              <a:cxnLst/>
              <a:rect l="l" t="t" r="r" b="b"/>
              <a:pathLst>
                <a:path w="1909" h="3472" extrusionOk="0">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rot="3607546">
              <a:off x="-473671" y="3291298"/>
              <a:ext cx="34317" cy="54657"/>
            </a:xfrm>
            <a:custGeom>
              <a:avLst/>
              <a:gdLst/>
              <a:ahLst/>
              <a:cxnLst/>
              <a:rect l="l" t="t" r="r" b="b"/>
              <a:pathLst>
                <a:path w="2082" h="3316" extrusionOk="0">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rot="3607546">
              <a:off x="-455628" y="3313838"/>
              <a:ext cx="42245" cy="56849"/>
            </a:xfrm>
            <a:custGeom>
              <a:avLst/>
              <a:gdLst/>
              <a:ahLst/>
              <a:cxnLst/>
              <a:rect l="l" t="t" r="r" b="b"/>
              <a:pathLst>
                <a:path w="2563" h="3449" extrusionOk="0">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rot="3607546">
              <a:off x="-428134" y="3335576"/>
              <a:ext cx="34828" cy="54591"/>
            </a:xfrm>
            <a:custGeom>
              <a:avLst/>
              <a:gdLst/>
              <a:ahLst/>
              <a:cxnLst/>
              <a:rect l="l" t="t" r="r" b="b"/>
              <a:pathLst>
                <a:path w="2113" h="3312" extrusionOk="0">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rot="3607546">
              <a:off x="-405063" y="3357700"/>
              <a:ext cx="34317" cy="54673"/>
            </a:xfrm>
            <a:custGeom>
              <a:avLst/>
              <a:gdLst/>
              <a:ahLst/>
              <a:cxnLst/>
              <a:rect l="l" t="t" r="r" b="b"/>
              <a:pathLst>
                <a:path w="2082" h="3317" extrusionOk="0">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rot="3607546">
              <a:off x="-382871" y="3379059"/>
              <a:ext cx="34317" cy="54739"/>
            </a:xfrm>
            <a:custGeom>
              <a:avLst/>
              <a:gdLst/>
              <a:ahLst/>
              <a:cxnLst/>
              <a:rect l="l" t="t" r="r" b="b"/>
              <a:pathLst>
                <a:path w="2082" h="3321" extrusionOk="0">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rot="3607546">
              <a:off x="-320660" y="3439144"/>
              <a:ext cx="34202" cy="54673"/>
            </a:xfrm>
            <a:custGeom>
              <a:avLst/>
              <a:gdLst/>
              <a:ahLst/>
              <a:cxnLst/>
              <a:rect l="l" t="t" r="r" b="b"/>
              <a:pathLst>
                <a:path w="2075" h="3317" extrusionOk="0">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rot="3607546">
              <a:off x="-302645" y="3461718"/>
              <a:ext cx="42245" cy="56898"/>
            </a:xfrm>
            <a:custGeom>
              <a:avLst/>
              <a:gdLst/>
              <a:ahLst/>
              <a:cxnLst/>
              <a:rect l="l" t="t" r="r" b="b"/>
              <a:pathLst>
                <a:path w="2563" h="3452" extrusionOk="0">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rot="3607546">
              <a:off x="-275225" y="3477511"/>
              <a:ext cx="22680" cy="54756"/>
            </a:xfrm>
            <a:custGeom>
              <a:avLst/>
              <a:gdLst/>
              <a:ahLst/>
              <a:cxnLst/>
              <a:rect l="l" t="t" r="r" b="b"/>
              <a:pathLst>
                <a:path w="1376" h="3322" extrusionOk="0">
                  <a:moveTo>
                    <a:pt x="459" y="0"/>
                  </a:moveTo>
                  <a:lnTo>
                    <a:pt x="1" y="128"/>
                  </a:lnTo>
                  <a:lnTo>
                    <a:pt x="925" y="3321"/>
                  </a:lnTo>
                  <a:lnTo>
                    <a:pt x="1376" y="3194"/>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rot="3607546">
              <a:off x="-267699" y="3493759"/>
              <a:ext cx="49069" cy="62305"/>
            </a:xfrm>
            <a:custGeom>
              <a:avLst/>
              <a:gdLst/>
              <a:ahLst/>
              <a:cxnLst/>
              <a:rect l="l" t="t" r="r" b="b"/>
              <a:pathLst>
                <a:path w="2977" h="3780" extrusionOk="0">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rot="3607546">
              <a:off x="-235845" y="3520756"/>
              <a:ext cx="37663" cy="59091"/>
            </a:xfrm>
            <a:custGeom>
              <a:avLst/>
              <a:gdLst/>
              <a:ahLst/>
              <a:cxnLst/>
              <a:rect l="l" t="t" r="r" b="b"/>
              <a:pathLst>
                <a:path w="2285" h="3585" extrusionOk="0">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rot="3607546">
              <a:off x="-203686" y="3552326"/>
              <a:ext cx="34317" cy="54772"/>
            </a:xfrm>
            <a:custGeom>
              <a:avLst/>
              <a:gdLst/>
              <a:ahLst/>
              <a:cxnLst/>
              <a:rect l="l" t="t" r="r" b="b"/>
              <a:pathLst>
                <a:path w="2082" h="3323" extrusionOk="0">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rot="3607546">
              <a:off x="-181418" y="3573785"/>
              <a:ext cx="34070" cy="54673"/>
            </a:xfrm>
            <a:custGeom>
              <a:avLst/>
              <a:gdLst/>
              <a:ahLst/>
              <a:cxnLst/>
              <a:rect l="l" t="t" r="r" b="b"/>
              <a:pathLst>
                <a:path w="2067" h="3317" extrusionOk="0">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rot="3607546">
              <a:off x="-161393" y="3592754"/>
              <a:ext cx="37663" cy="59222"/>
            </a:xfrm>
            <a:custGeom>
              <a:avLst/>
              <a:gdLst/>
              <a:ahLst/>
              <a:cxnLst/>
              <a:rect l="l" t="t" r="r" b="b"/>
              <a:pathLst>
                <a:path w="2285" h="3593" extrusionOk="0">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rot="3607546">
              <a:off x="-141902" y="3612882"/>
              <a:ext cx="41503" cy="60195"/>
            </a:xfrm>
            <a:custGeom>
              <a:avLst/>
              <a:gdLst/>
              <a:ahLst/>
              <a:cxnLst/>
              <a:rect l="l" t="t" r="r" b="b"/>
              <a:pathLst>
                <a:path w="2518" h="3652" extrusionOk="0">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rot="3607546">
              <a:off x="-116831" y="3635676"/>
              <a:ext cx="37548" cy="59206"/>
            </a:xfrm>
            <a:custGeom>
              <a:avLst/>
              <a:gdLst/>
              <a:ahLst/>
              <a:cxnLst/>
              <a:rect l="l" t="t" r="r" b="b"/>
              <a:pathLst>
                <a:path w="2278" h="3592" extrusionOk="0">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rot="3607546">
              <a:off x="-338414" y="3433896"/>
              <a:ext cx="9741" cy="8225"/>
            </a:xfrm>
            <a:custGeom>
              <a:avLst/>
              <a:gdLst/>
              <a:ahLst/>
              <a:cxnLst/>
              <a:rect l="l" t="t" r="r" b="b"/>
              <a:pathLst>
                <a:path w="591" h="499" extrusionOk="0">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rot="3607546">
              <a:off x="-74303" y="3689322"/>
              <a:ext cx="9873" cy="8159"/>
            </a:xfrm>
            <a:custGeom>
              <a:avLst/>
              <a:gdLst/>
              <a:ahLst/>
              <a:cxnLst/>
              <a:rect l="l" t="t" r="r" b="b"/>
              <a:pathLst>
                <a:path w="599" h="495" extrusionOk="0">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rot="3607546">
              <a:off x="-58580" y="3694466"/>
              <a:ext cx="36789" cy="56519"/>
            </a:xfrm>
            <a:custGeom>
              <a:avLst/>
              <a:gdLst/>
              <a:ahLst/>
              <a:cxnLst/>
              <a:rect l="l" t="t" r="r" b="b"/>
              <a:pathLst>
                <a:path w="2232" h="3429" extrusionOk="0">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rot="3607546">
              <a:off x="-32321" y="3718351"/>
              <a:ext cx="34811" cy="54574"/>
            </a:xfrm>
            <a:custGeom>
              <a:avLst/>
              <a:gdLst/>
              <a:ahLst/>
              <a:cxnLst/>
              <a:rect l="l" t="t" r="r" b="b"/>
              <a:pathLst>
                <a:path w="2112" h="3311" extrusionOk="0">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3607546">
              <a:off x="-1892" y="3748285"/>
              <a:ext cx="41388" cy="60079"/>
            </a:xfrm>
            <a:custGeom>
              <a:avLst/>
              <a:gdLst/>
              <a:ahLst/>
              <a:cxnLst/>
              <a:rect l="l" t="t" r="r" b="b"/>
              <a:pathLst>
                <a:path w="2511" h="3645" extrusionOk="0">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rot="3607546">
              <a:off x="25198" y="3773990"/>
              <a:ext cx="34828" cy="54574"/>
            </a:xfrm>
            <a:custGeom>
              <a:avLst/>
              <a:gdLst/>
              <a:ahLst/>
              <a:cxnLst/>
              <a:rect l="l" t="t" r="r" b="b"/>
              <a:pathLst>
                <a:path w="2113" h="3311" extrusionOk="0">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rot="3607546">
              <a:off x="45801" y="3787511"/>
              <a:ext cx="31465" cy="57343"/>
            </a:xfrm>
            <a:custGeom>
              <a:avLst/>
              <a:gdLst/>
              <a:ahLst/>
              <a:cxnLst/>
              <a:rect l="l" t="t" r="r" b="b"/>
              <a:pathLst>
                <a:path w="1909" h="3479" extrusionOk="0">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rot="3607546">
              <a:off x="75719" y="3822554"/>
              <a:ext cx="34202" cy="54723"/>
            </a:xfrm>
            <a:custGeom>
              <a:avLst/>
              <a:gdLst/>
              <a:ahLst/>
              <a:cxnLst/>
              <a:rect l="l" t="t" r="r" b="b"/>
              <a:pathLst>
                <a:path w="2075" h="3320" extrusionOk="0">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3607546">
              <a:off x="93889" y="3845201"/>
              <a:ext cx="42113" cy="56849"/>
            </a:xfrm>
            <a:custGeom>
              <a:avLst/>
              <a:gdLst/>
              <a:ahLst/>
              <a:cxnLst/>
              <a:rect l="l" t="t" r="r" b="b"/>
              <a:pathLst>
                <a:path w="2555" h="3449" extrusionOk="0">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rot="3607546">
              <a:off x="121400" y="3867026"/>
              <a:ext cx="34828" cy="54475"/>
            </a:xfrm>
            <a:custGeom>
              <a:avLst/>
              <a:gdLst/>
              <a:ahLst/>
              <a:cxnLst/>
              <a:rect l="l" t="t" r="r" b="b"/>
              <a:pathLst>
                <a:path w="2113" h="3305" extrusionOk="0">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rot="3607546">
              <a:off x="144357" y="3889065"/>
              <a:ext cx="34317" cy="54591"/>
            </a:xfrm>
            <a:custGeom>
              <a:avLst/>
              <a:gdLst/>
              <a:ahLst/>
              <a:cxnLst/>
              <a:rect l="l" t="t" r="r" b="b"/>
              <a:pathLst>
                <a:path w="2082" h="3312" extrusionOk="0">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rot="3607546">
              <a:off x="166606" y="3910491"/>
              <a:ext cx="34317" cy="54723"/>
            </a:xfrm>
            <a:custGeom>
              <a:avLst/>
              <a:gdLst/>
              <a:ahLst/>
              <a:cxnLst/>
              <a:rect l="l" t="t" r="r" b="b"/>
              <a:pathLst>
                <a:path w="2082" h="3320" extrusionOk="0">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rot="3607546">
              <a:off x="228810" y="3970556"/>
              <a:ext cx="34202" cy="54706"/>
            </a:xfrm>
            <a:custGeom>
              <a:avLst/>
              <a:gdLst/>
              <a:ahLst/>
              <a:cxnLst/>
              <a:rect l="l" t="t" r="r" b="b"/>
              <a:pathLst>
                <a:path w="2075" h="3319" extrusionOk="0">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rot="3607546">
              <a:off x="246889" y="3993167"/>
              <a:ext cx="42245" cy="56783"/>
            </a:xfrm>
            <a:custGeom>
              <a:avLst/>
              <a:gdLst/>
              <a:ahLst/>
              <a:cxnLst/>
              <a:rect l="l" t="t" r="r" b="b"/>
              <a:pathLst>
                <a:path w="2563" h="3445" extrusionOk="0">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rot="3607546">
              <a:off x="274209" y="4008903"/>
              <a:ext cx="22680" cy="54871"/>
            </a:xfrm>
            <a:custGeom>
              <a:avLst/>
              <a:gdLst/>
              <a:ahLst/>
              <a:cxnLst/>
              <a:rect l="l" t="t" r="r" b="b"/>
              <a:pathLst>
                <a:path w="1376" h="3329" extrusionOk="0">
                  <a:moveTo>
                    <a:pt x="459" y="1"/>
                  </a:moveTo>
                  <a:lnTo>
                    <a:pt x="1" y="136"/>
                  </a:lnTo>
                  <a:lnTo>
                    <a:pt x="925" y="3329"/>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rot="3607546">
              <a:off x="281785" y="4025180"/>
              <a:ext cx="49069" cy="62305"/>
            </a:xfrm>
            <a:custGeom>
              <a:avLst/>
              <a:gdLst/>
              <a:ahLst/>
              <a:cxnLst/>
              <a:rect l="l" t="t" r="r" b="b"/>
              <a:pathLst>
                <a:path w="2977" h="3780" extrusionOk="0">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rot="3607546">
              <a:off x="313668" y="4052127"/>
              <a:ext cx="37548" cy="59091"/>
            </a:xfrm>
            <a:custGeom>
              <a:avLst/>
              <a:gdLst/>
              <a:ahLst/>
              <a:cxnLst/>
              <a:rect l="l" t="t" r="r" b="b"/>
              <a:pathLst>
                <a:path w="2278" h="3585" extrusionOk="0">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rot="3607546">
              <a:off x="345755" y="4083821"/>
              <a:ext cx="34317" cy="54673"/>
            </a:xfrm>
            <a:custGeom>
              <a:avLst/>
              <a:gdLst/>
              <a:ahLst/>
              <a:cxnLst/>
              <a:rect l="l" t="t" r="r" b="b"/>
              <a:pathLst>
                <a:path w="2082" h="3317" extrusionOk="0">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rot="3607546">
              <a:off x="367980" y="4105156"/>
              <a:ext cx="34185" cy="54673"/>
            </a:xfrm>
            <a:custGeom>
              <a:avLst/>
              <a:gdLst/>
              <a:ahLst/>
              <a:cxnLst/>
              <a:rect l="l" t="t" r="r" b="b"/>
              <a:pathLst>
                <a:path w="2074" h="3317" extrusionOk="0">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rot="3607546">
              <a:off x="388148" y="4124208"/>
              <a:ext cx="37663" cy="59091"/>
            </a:xfrm>
            <a:custGeom>
              <a:avLst/>
              <a:gdLst/>
              <a:ahLst/>
              <a:cxnLst/>
              <a:rect l="l" t="t" r="r" b="b"/>
              <a:pathLst>
                <a:path w="2285" h="3585" extrusionOk="0">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rot="3607546">
              <a:off x="407582" y="4144302"/>
              <a:ext cx="41503" cy="60195"/>
            </a:xfrm>
            <a:custGeom>
              <a:avLst/>
              <a:gdLst/>
              <a:ahLst/>
              <a:cxnLst/>
              <a:rect l="l" t="t" r="r" b="b"/>
              <a:pathLst>
                <a:path w="2518" h="3652" extrusionOk="0">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rot="3607546">
              <a:off x="432666" y="4167103"/>
              <a:ext cx="37531" cy="59206"/>
            </a:xfrm>
            <a:custGeom>
              <a:avLst/>
              <a:gdLst/>
              <a:ahLst/>
              <a:cxnLst/>
              <a:rect l="l" t="t" r="r" b="b"/>
              <a:pathLst>
                <a:path w="2277" h="3592" extrusionOk="0">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rot="3607546">
              <a:off x="210818" y="3965120"/>
              <a:ext cx="9972" cy="8241"/>
            </a:xfrm>
            <a:custGeom>
              <a:avLst/>
              <a:gdLst/>
              <a:ahLst/>
              <a:cxnLst/>
              <a:rect l="l" t="t" r="r" b="b"/>
              <a:pathLst>
                <a:path w="605" h="500" extrusionOk="0">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rot="3607546">
              <a:off x="475157" y="4220785"/>
              <a:ext cx="9972" cy="8159"/>
            </a:xfrm>
            <a:custGeom>
              <a:avLst/>
              <a:gdLst/>
              <a:ahLst/>
              <a:cxnLst/>
              <a:rect l="l" t="t" r="r" b="b"/>
              <a:pathLst>
                <a:path w="605" h="495" extrusionOk="0">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rot="3607546">
              <a:off x="490843" y="4225860"/>
              <a:ext cx="36806" cy="56651"/>
            </a:xfrm>
            <a:custGeom>
              <a:avLst/>
              <a:gdLst/>
              <a:ahLst/>
              <a:cxnLst/>
              <a:rect l="l" t="t" r="r" b="b"/>
              <a:pathLst>
                <a:path w="2233" h="3437" extrusionOk="0">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rot="3607546">
              <a:off x="517213" y="4249800"/>
              <a:ext cx="34811" cy="54459"/>
            </a:xfrm>
            <a:custGeom>
              <a:avLst/>
              <a:gdLst/>
              <a:ahLst/>
              <a:cxnLst/>
              <a:rect l="l" t="t" r="r" b="b"/>
              <a:pathLst>
                <a:path w="2112" h="3304" extrusionOk="0">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rot="3607546">
              <a:off x="547642" y="4279619"/>
              <a:ext cx="41388" cy="60195"/>
            </a:xfrm>
            <a:custGeom>
              <a:avLst/>
              <a:gdLst/>
              <a:ahLst/>
              <a:cxnLst/>
              <a:rect l="l" t="t" r="r" b="b"/>
              <a:pathLst>
                <a:path w="2511" h="3652" extrusionOk="0">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rot="3607546">
              <a:off x="574701" y="4305405"/>
              <a:ext cx="34811" cy="54591"/>
            </a:xfrm>
            <a:custGeom>
              <a:avLst/>
              <a:gdLst/>
              <a:ahLst/>
              <a:cxnLst/>
              <a:rect l="l" t="t" r="r" b="b"/>
              <a:pathLst>
                <a:path w="2112" h="3312" extrusionOk="0">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rot="3607546">
              <a:off x="595285" y="4318932"/>
              <a:ext cx="31465" cy="57343"/>
            </a:xfrm>
            <a:custGeom>
              <a:avLst/>
              <a:gdLst/>
              <a:ahLst/>
              <a:cxnLst/>
              <a:rect l="l" t="t" r="r" b="b"/>
              <a:pathLst>
                <a:path w="1909" h="3479" extrusionOk="0">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rot="3607546">
              <a:off x="625359" y="4354031"/>
              <a:ext cx="34070" cy="54657"/>
            </a:xfrm>
            <a:custGeom>
              <a:avLst/>
              <a:gdLst/>
              <a:ahLst/>
              <a:cxnLst/>
              <a:rect l="l" t="t" r="r" b="b"/>
              <a:pathLst>
                <a:path w="2067" h="3316" extrusionOk="0">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rot="3607546">
              <a:off x="643395" y="4376584"/>
              <a:ext cx="42113" cy="56898"/>
            </a:xfrm>
            <a:custGeom>
              <a:avLst/>
              <a:gdLst/>
              <a:ahLst/>
              <a:cxnLst/>
              <a:rect l="l" t="t" r="r" b="b"/>
              <a:pathLst>
                <a:path w="2555" h="3452" extrusionOk="0">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rot="3607546">
              <a:off x="670791" y="4398408"/>
              <a:ext cx="34943" cy="54459"/>
            </a:xfrm>
            <a:custGeom>
              <a:avLst/>
              <a:gdLst/>
              <a:ahLst/>
              <a:cxnLst/>
              <a:rect l="l" t="t" r="r" b="b"/>
              <a:pathLst>
                <a:path w="2120" h="3304" extrusionOk="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rot="3607546">
              <a:off x="693970" y="4420445"/>
              <a:ext cx="34202" cy="54723"/>
            </a:xfrm>
            <a:custGeom>
              <a:avLst/>
              <a:gdLst/>
              <a:ahLst/>
              <a:cxnLst/>
              <a:rect l="l" t="t" r="r" b="b"/>
              <a:pathLst>
                <a:path w="2075" h="3320" extrusionOk="0">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rot="3607546">
              <a:off x="716055" y="4441989"/>
              <a:ext cx="34202" cy="54541"/>
            </a:xfrm>
            <a:custGeom>
              <a:avLst/>
              <a:gdLst/>
              <a:ahLst/>
              <a:cxnLst/>
              <a:rect l="l" t="t" r="r" b="b"/>
              <a:pathLst>
                <a:path w="2075" h="3309" extrusionOk="0">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rot="3607546">
              <a:off x="778272" y="4502014"/>
              <a:ext cx="34202" cy="54657"/>
            </a:xfrm>
            <a:custGeom>
              <a:avLst/>
              <a:gdLst/>
              <a:ahLst/>
              <a:cxnLst/>
              <a:rect l="l" t="t" r="r" b="b"/>
              <a:pathLst>
                <a:path w="2075" h="3316" extrusionOk="0">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rot="3607546">
              <a:off x="796315" y="4524554"/>
              <a:ext cx="42245" cy="56915"/>
            </a:xfrm>
            <a:custGeom>
              <a:avLst/>
              <a:gdLst/>
              <a:ahLst/>
              <a:cxnLst/>
              <a:rect l="l" t="t" r="r" b="b"/>
              <a:pathLst>
                <a:path w="2563" h="3453" extrusionOk="0">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rot="3607546">
              <a:off x="823743" y="454035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rot="3607546">
              <a:off x="831262" y="4556596"/>
              <a:ext cx="49069" cy="62321"/>
            </a:xfrm>
            <a:custGeom>
              <a:avLst/>
              <a:gdLst/>
              <a:ahLst/>
              <a:cxnLst/>
              <a:rect l="l" t="t" r="r" b="b"/>
              <a:pathLst>
                <a:path w="2977" h="3781" extrusionOk="0">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rot="3607546">
              <a:off x="863203" y="4583461"/>
              <a:ext cx="37548" cy="59206"/>
            </a:xfrm>
            <a:custGeom>
              <a:avLst/>
              <a:gdLst/>
              <a:ahLst/>
              <a:cxnLst/>
              <a:rect l="l" t="t" r="r" b="b"/>
              <a:pathLst>
                <a:path w="2278" h="3592" extrusionOk="0">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rot="3607546">
              <a:off x="895239" y="4615241"/>
              <a:ext cx="34317" cy="54673"/>
            </a:xfrm>
            <a:custGeom>
              <a:avLst/>
              <a:gdLst/>
              <a:ahLst/>
              <a:cxnLst/>
              <a:rect l="l" t="t" r="r" b="b"/>
              <a:pathLst>
                <a:path w="2082" h="3317" extrusionOk="0">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3607546">
              <a:off x="917431" y="4636633"/>
              <a:ext cx="34317" cy="54673"/>
            </a:xfrm>
            <a:custGeom>
              <a:avLst/>
              <a:gdLst/>
              <a:ahLst/>
              <a:cxnLst/>
              <a:rect l="l" t="t" r="r" b="b"/>
              <a:pathLst>
                <a:path w="2082" h="3317" extrusionOk="0">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607546">
              <a:off x="937632" y="4655628"/>
              <a:ext cx="37663" cy="59091"/>
            </a:xfrm>
            <a:custGeom>
              <a:avLst/>
              <a:gdLst/>
              <a:ahLst/>
              <a:cxnLst/>
              <a:rect l="l" t="t" r="r" b="b"/>
              <a:pathLst>
                <a:path w="2285" h="3585" extrusionOk="0">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3607546">
              <a:off x="957066" y="4675722"/>
              <a:ext cx="41503" cy="60195"/>
            </a:xfrm>
            <a:custGeom>
              <a:avLst/>
              <a:gdLst/>
              <a:ahLst/>
              <a:cxnLst/>
              <a:rect l="l" t="t" r="r" b="b"/>
              <a:pathLst>
                <a:path w="2518" h="3652" extrusionOk="0">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rot="3607546">
              <a:off x="982200" y="4698553"/>
              <a:ext cx="37531" cy="59091"/>
            </a:xfrm>
            <a:custGeom>
              <a:avLst/>
              <a:gdLst/>
              <a:ahLst/>
              <a:cxnLst/>
              <a:rect l="l" t="t" r="r" b="b"/>
              <a:pathLst>
                <a:path w="2277" h="3585" extrusionOk="0">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3607546">
              <a:off x="760302" y="4496541"/>
              <a:ext cx="9972" cy="8241"/>
            </a:xfrm>
            <a:custGeom>
              <a:avLst/>
              <a:gdLst/>
              <a:ahLst/>
              <a:cxnLst/>
              <a:rect l="l" t="t" r="r" b="b"/>
              <a:pathLst>
                <a:path w="605" h="500" extrusionOk="0">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rot="3607546">
              <a:off x="1025108" y="4752448"/>
              <a:ext cx="9412" cy="8258"/>
            </a:xfrm>
            <a:custGeom>
              <a:avLst/>
              <a:gdLst/>
              <a:ahLst/>
              <a:cxnLst/>
              <a:rect l="l" t="t" r="r" b="b"/>
              <a:pathLst>
                <a:path w="571" h="501" extrusionOk="0">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rot="3607546">
              <a:off x="1040377" y="4757194"/>
              <a:ext cx="36806" cy="56766"/>
            </a:xfrm>
            <a:custGeom>
              <a:avLst/>
              <a:gdLst/>
              <a:ahLst/>
              <a:cxnLst/>
              <a:rect l="l" t="t" r="r" b="b"/>
              <a:pathLst>
                <a:path w="2233" h="3444" extrusionOk="0">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rot="3607546">
              <a:off x="1066654" y="4781179"/>
              <a:ext cx="34811" cy="54591"/>
            </a:xfrm>
            <a:custGeom>
              <a:avLst/>
              <a:gdLst/>
              <a:ahLst/>
              <a:cxnLst/>
              <a:rect l="l" t="t" r="r" b="b"/>
              <a:pathLst>
                <a:path w="2112" h="3312" extrusionOk="0">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rot="3607546">
              <a:off x="1096983" y="4811155"/>
              <a:ext cx="41503" cy="60195"/>
            </a:xfrm>
            <a:custGeom>
              <a:avLst/>
              <a:gdLst/>
              <a:ahLst/>
              <a:cxnLst/>
              <a:rect l="l" t="t" r="r" b="b"/>
              <a:pathLst>
                <a:path w="2518" h="3652" extrusionOk="0">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rot="3607546">
              <a:off x="1124178" y="4836838"/>
              <a:ext cx="34811" cy="54574"/>
            </a:xfrm>
            <a:custGeom>
              <a:avLst/>
              <a:gdLst/>
              <a:ahLst/>
              <a:cxnLst/>
              <a:rect l="l" t="t" r="r" b="b"/>
              <a:pathLst>
                <a:path w="2112" h="3311" extrusionOk="0">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rot="3607546">
              <a:off x="1144864" y="4850416"/>
              <a:ext cx="31350" cy="57343"/>
            </a:xfrm>
            <a:custGeom>
              <a:avLst/>
              <a:gdLst/>
              <a:ahLst/>
              <a:cxnLst/>
              <a:rect l="l" t="t" r="r" b="b"/>
              <a:pathLst>
                <a:path w="1902" h="3479" extrusionOk="0">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rot="3607546">
              <a:off x="1174687" y="4885394"/>
              <a:ext cx="34202" cy="54723"/>
            </a:xfrm>
            <a:custGeom>
              <a:avLst/>
              <a:gdLst/>
              <a:ahLst/>
              <a:cxnLst/>
              <a:rect l="l" t="t" r="r" b="b"/>
              <a:pathLst>
                <a:path w="2075" h="3320" extrusionOk="0">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rot="3607546">
              <a:off x="1192879" y="4908005"/>
              <a:ext cx="42113" cy="56898"/>
            </a:xfrm>
            <a:custGeom>
              <a:avLst/>
              <a:gdLst/>
              <a:ahLst/>
              <a:cxnLst/>
              <a:rect l="l" t="t" r="r" b="b"/>
              <a:pathLst>
                <a:path w="2555" h="3452" extrusionOk="0">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rot="3607546">
              <a:off x="1220311" y="4929850"/>
              <a:ext cx="34828" cy="54574"/>
            </a:xfrm>
            <a:custGeom>
              <a:avLst/>
              <a:gdLst/>
              <a:ahLst/>
              <a:cxnLst/>
              <a:rect l="l" t="t" r="r" b="b"/>
              <a:pathLst>
                <a:path w="2113" h="3311" extrusionOk="0">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rot="3607546">
              <a:off x="1243297" y="4952072"/>
              <a:ext cx="34317" cy="54558"/>
            </a:xfrm>
            <a:custGeom>
              <a:avLst/>
              <a:gdLst/>
              <a:ahLst/>
              <a:cxnLst/>
              <a:rect l="l" t="t" r="r" b="b"/>
              <a:pathLst>
                <a:path w="2082" h="3310" extrusionOk="0">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rot="3607546">
              <a:off x="1265588" y="4973324"/>
              <a:ext cx="34317" cy="54723"/>
            </a:xfrm>
            <a:custGeom>
              <a:avLst/>
              <a:gdLst/>
              <a:ahLst/>
              <a:cxnLst/>
              <a:rect l="l" t="t" r="r" b="b"/>
              <a:pathLst>
                <a:path w="2082" h="3320" extrusionOk="0">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rot="3607546">
              <a:off x="1327884" y="5033458"/>
              <a:ext cx="34070" cy="54690"/>
            </a:xfrm>
            <a:custGeom>
              <a:avLst/>
              <a:gdLst/>
              <a:ahLst/>
              <a:cxnLst/>
              <a:rect l="l" t="t" r="r" b="b"/>
              <a:pathLst>
                <a:path w="2067" h="3318" extrusionOk="0">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rot="3607546">
              <a:off x="1345853" y="5056015"/>
              <a:ext cx="42262" cy="56783"/>
            </a:xfrm>
            <a:custGeom>
              <a:avLst/>
              <a:gdLst/>
              <a:ahLst/>
              <a:cxnLst/>
              <a:rect l="l" t="t" r="r" b="b"/>
              <a:pathLst>
                <a:path w="2564" h="3445" extrusionOk="0">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rot="3607546">
              <a:off x="1373227" y="507177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rot="3607546">
              <a:off x="1380774" y="5088099"/>
              <a:ext cx="49184" cy="62189"/>
            </a:xfrm>
            <a:custGeom>
              <a:avLst/>
              <a:gdLst/>
              <a:ahLst/>
              <a:cxnLst/>
              <a:rect l="l" t="t" r="r" b="b"/>
              <a:pathLst>
                <a:path w="2984" h="3773" extrusionOk="0">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rot="3607546">
              <a:off x="1412687" y="5114881"/>
              <a:ext cx="37548" cy="59206"/>
            </a:xfrm>
            <a:custGeom>
              <a:avLst/>
              <a:gdLst/>
              <a:ahLst/>
              <a:cxnLst/>
              <a:rect l="l" t="t" r="r" b="b"/>
              <a:pathLst>
                <a:path w="2278" h="3592" extrusionOk="0">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rot="3607546">
              <a:off x="1444745" y="5146624"/>
              <a:ext cx="34317" cy="54723"/>
            </a:xfrm>
            <a:custGeom>
              <a:avLst/>
              <a:gdLst/>
              <a:ahLst/>
              <a:cxnLst/>
              <a:rect l="l" t="t" r="r" b="b"/>
              <a:pathLst>
                <a:path w="2082" h="3320" extrusionOk="0">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rot="3607546">
              <a:off x="1466980" y="5168140"/>
              <a:ext cx="34202" cy="54624"/>
            </a:xfrm>
            <a:custGeom>
              <a:avLst/>
              <a:gdLst/>
              <a:ahLst/>
              <a:cxnLst/>
              <a:rect l="l" t="t" r="r" b="b"/>
              <a:pathLst>
                <a:path w="2075" h="3314" extrusionOk="0">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rot="3607546">
              <a:off x="1487166" y="5186962"/>
              <a:ext cx="37663" cy="59206"/>
            </a:xfrm>
            <a:custGeom>
              <a:avLst/>
              <a:gdLst/>
              <a:ahLst/>
              <a:cxnLst/>
              <a:rect l="l" t="t" r="r" b="b"/>
              <a:pathLst>
                <a:path w="2285" h="3592" extrusionOk="0">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rot="3607546">
              <a:off x="1506649" y="5207200"/>
              <a:ext cx="41372" cy="60195"/>
            </a:xfrm>
            <a:custGeom>
              <a:avLst/>
              <a:gdLst/>
              <a:ahLst/>
              <a:cxnLst/>
              <a:rect l="l" t="t" r="r" b="b"/>
              <a:pathLst>
                <a:path w="2510" h="3652" extrusionOk="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rot="3607546">
              <a:off x="1531634" y="5229944"/>
              <a:ext cx="37531" cy="59206"/>
            </a:xfrm>
            <a:custGeom>
              <a:avLst/>
              <a:gdLst/>
              <a:ahLst/>
              <a:cxnLst/>
              <a:rect l="l" t="t" r="r" b="b"/>
              <a:pathLst>
                <a:path w="2277" h="3592" extrusionOk="0">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rot="3607546">
              <a:off x="1310043" y="5028148"/>
              <a:ext cx="9692" cy="8208"/>
            </a:xfrm>
            <a:custGeom>
              <a:avLst/>
              <a:gdLst/>
              <a:ahLst/>
              <a:cxnLst/>
              <a:rect l="l" t="t" r="r" b="b"/>
              <a:pathLst>
                <a:path w="588" h="498" extrusionOk="0">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rot="3607546">
              <a:off x="1574392" y="5283815"/>
              <a:ext cx="9692" cy="8225"/>
            </a:xfrm>
            <a:custGeom>
              <a:avLst/>
              <a:gdLst/>
              <a:ahLst/>
              <a:cxnLst/>
              <a:rect l="l" t="t" r="r" b="b"/>
              <a:pathLst>
                <a:path w="588" h="499" extrusionOk="0">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3607546">
              <a:off x="1589861" y="5288614"/>
              <a:ext cx="36806" cy="56766"/>
            </a:xfrm>
            <a:custGeom>
              <a:avLst/>
              <a:gdLst/>
              <a:ahLst/>
              <a:cxnLst/>
              <a:rect l="l" t="t" r="r" b="b"/>
              <a:pathLst>
                <a:path w="2233" h="3444" extrusionOk="0">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3607546">
              <a:off x="1616153" y="5312640"/>
              <a:ext cx="34811" cy="54492"/>
            </a:xfrm>
            <a:custGeom>
              <a:avLst/>
              <a:gdLst/>
              <a:ahLst/>
              <a:cxnLst/>
              <a:rect l="l" t="t" r="r" b="b"/>
              <a:pathLst>
                <a:path w="2112" h="3306" extrusionOk="0">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3607546">
              <a:off x="1646574" y="5342505"/>
              <a:ext cx="41503" cy="60211"/>
            </a:xfrm>
            <a:custGeom>
              <a:avLst/>
              <a:gdLst/>
              <a:ahLst/>
              <a:cxnLst/>
              <a:rect l="l" t="t" r="r" b="b"/>
              <a:pathLst>
                <a:path w="2518" h="3653" extrusionOk="0">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3607546">
              <a:off x="1673670" y="5368245"/>
              <a:ext cx="34811" cy="54591"/>
            </a:xfrm>
            <a:custGeom>
              <a:avLst/>
              <a:gdLst/>
              <a:ahLst/>
              <a:cxnLst/>
              <a:rect l="l" t="t" r="r" b="b"/>
              <a:pathLst>
                <a:path w="2112" h="3312" extrusionOk="0">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rot="3607546">
              <a:off x="1694341" y="5381833"/>
              <a:ext cx="31350" cy="57360"/>
            </a:xfrm>
            <a:custGeom>
              <a:avLst/>
              <a:gdLst/>
              <a:ahLst/>
              <a:cxnLst/>
              <a:rect l="l" t="t" r="r" b="b"/>
              <a:pathLst>
                <a:path w="1902" h="3480" extrusionOk="0">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rot="3607546">
              <a:off x="1724054" y="5417016"/>
              <a:ext cx="34581" cy="54673"/>
            </a:xfrm>
            <a:custGeom>
              <a:avLst/>
              <a:gdLst/>
              <a:ahLst/>
              <a:cxnLst/>
              <a:rect l="l" t="t" r="r" b="b"/>
              <a:pathLst>
                <a:path w="2098" h="3317" extrusionOk="0">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rot="3607546">
              <a:off x="1742243" y="5439405"/>
              <a:ext cx="42245" cy="56849"/>
            </a:xfrm>
            <a:custGeom>
              <a:avLst/>
              <a:gdLst/>
              <a:ahLst/>
              <a:cxnLst/>
              <a:rect l="l" t="t" r="r" b="b"/>
              <a:pathLst>
                <a:path w="2563" h="3449" extrusionOk="0">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rot="3607546">
              <a:off x="1769824" y="5461320"/>
              <a:ext cx="34828" cy="54442"/>
            </a:xfrm>
            <a:custGeom>
              <a:avLst/>
              <a:gdLst/>
              <a:ahLst/>
              <a:cxnLst/>
              <a:rect l="l" t="t" r="r" b="b"/>
              <a:pathLst>
                <a:path w="2113" h="3303" extrusionOk="0">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rot="3607546">
              <a:off x="1792859" y="5483223"/>
              <a:ext cx="34317" cy="54739"/>
            </a:xfrm>
            <a:custGeom>
              <a:avLst/>
              <a:gdLst/>
              <a:ahLst/>
              <a:cxnLst/>
              <a:rect l="l" t="t" r="r" b="b"/>
              <a:pathLst>
                <a:path w="2082" h="3321" extrusionOk="0">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rot="3607546">
              <a:off x="1815087" y="5504752"/>
              <a:ext cx="34317" cy="54690"/>
            </a:xfrm>
            <a:custGeom>
              <a:avLst/>
              <a:gdLst/>
              <a:ahLst/>
              <a:cxnLst/>
              <a:rect l="l" t="t" r="r" b="b"/>
              <a:pathLst>
                <a:path w="2082" h="3318" extrusionOk="0">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rot="3607546">
              <a:off x="1877368" y="5564895"/>
              <a:ext cx="34070" cy="54657"/>
            </a:xfrm>
            <a:custGeom>
              <a:avLst/>
              <a:gdLst/>
              <a:ahLst/>
              <a:cxnLst/>
              <a:rect l="l" t="t" r="r" b="b"/>
              <a:pathLst>
                <a:path w="2067" h="3316" extrusionOk="0">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rot="3607546">
              <a:off x="1895285" y="5587422"/>
              <a:ext cx="42245" cy="56898"/>
            </a:xfrm>
            <a:custGeom>
              <a:avLst/>
              <a:gdLst/>
              <a:ahLst/>
              <a:cxnLst/>
              <a:rect l="l" t="t" r="r" b="b"/>
              <a:pathLst>
                <a:path w="2563" h="3452" extrusionOk="0">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rot="3607546">
              <a:off x="1922711" y="5603193"/>
              <a:ext cx="22680" cy="54756"/>
            </a:xfrm>
            <a:custGeom>
              <a:avLst/>
              <a:gdLst/>
              <a:ahLst/>
              <a:cxnLst/>
              <a:rect l="l" t="t" r="r" b="b"/>
              <a:pathLst>
                <a:path w="1376" h="3322" extrusionOk="0">
                  <a:moveTo>
                    <a:pt x="459" y="1"/>
                  </a:moveTo>
                  <a:lnTo>
                    <a:pt x="1" y="129"/>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rot="3607546">
              <a:off x="1930280" y="5619350"/>
              <a:ext cx="49069" cy="62436"/>
            </a:xfrm>
            <a:custGeom>
              <a:avLst/>
              <a:gdLst/>
              <a:ahLst/>
              <a:cxnLst/>
              <a:rect l="l" t="t" r="r" b="b"/>
              <a:pathLst>
                <a:path w="2977" h="3788" extrusionOk="0">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rot="3607546">
              <a:off x="1962164" y="5646297"/>
              <a:ext cx="37548" cy="59222"/>
            </a:xfrm>
            <a:custGeom>
              <a:avLst/>
              <a:gdLst/>
              <a:ahLst/>
              <a:cxnLst/>
              <a:rect l="l" t="t" r="r" b="b"/>
              <a:pathLst>
                <a:path w="2278" h="3593" extrusionOk="0">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rot="3607546">
              <a:off x="1994279" y="5678024"/>
              <a:ext cx="34317" cy="54706"/>
            </a:xfrm>
            <a:custGeom>
              <a:avLst/>
              <a:gdLst/>
              <a:ahLst/>
              <a:cxnLst/>
              <a:rect l="l" t="t" r="r" b="b"/>
              <a:pathLst>
                <a:path w="2082" h="3319" extrusionOk="0">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rot="3607546">
              <a:off x="2016622" y="5699614"/>
              <a:ext cx="34317" cy="54706"/>
            </a:xfrm>
            <a:custGeom>
              <a:avLst/>
              <a:gdLst/>
              <a:ahLst/>
              <a:cxnLst/>
              <a:rect l="l" t="t" r="r" b="b"/>
              <a:pathLst>
                <a:path w="2082" h="3319" extrusionOk="0">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rot="3607546">
              <a:off x="2036643" y="5718510"/>
              <a:ext cx="37663" cy="58959"/>
            </a:xfrm>
            <a:custGeom>
              <a:avLst/>
              <a:gdLst/>
              <a:ahLst/>
              <a:cxnLst/>
              <a:rect l="l" t="t" r="r" b="b"/>
              <a:pathLst>
                <a:path w="2285" h="3577" extrusionOk="0">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rot="3607546">
              <a:off x="2056036" y="5738573"/>
              <a:ext cx="41503" cy="60211"/>
            </a:xfrm>
            <a:custGeom>
              <a:avLst/>
              <a:gdLst/>
              <a:ahLst/>
              <a:cxnLst/>
              <a:rect l="l" t="t" r="r" b="b"/>
              <a:pathLst>
                <a:path w="2518" h="3653" extrusionOk="0">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rot="3607546">
              <a:off x="2081012" y="5761303"/>
              <a:ext cx="37663" cy="59222"/>
            </a:xfrm>
            <a:custGeom>
              <a:avLst/>
              <a:gdLst/>
              <a:ahLst/>
              <a:cxnLst/>
              <a:rect l="l" t="t" r="r" b="b"/>
              <a:pathLst>
                <a:path w="2285" h="3593" extrusionOk="0">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rot="3607546">
              <a:off x="1858777" y="5559001"/>
              <a:ext cx="10549" cy="8192"/>
            </a:xfrm>
            <a:custGeom>
              <a:avLst/>
              <a:gdLst/>
              <a:ahLst/>
              <a:cxnLst/>
              <a:rect l="l" t="t" r="r" b="b"/>
              <a:pathLst>
                <a:path w="640" h="497" extrusionOk="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rot="3607546">
              <a:off x="2124105" y="5815238"/>
              <a:ext cx="9181" cy="8192"/>
            </a:xfrm>
            <a:custGeom>
              <a:avLst/>
              <a:gdLst/>
              <a:ahLst/>
              <a:cxnLst/>
              <a:rect l="l" t="t" r="r" b="b"/>
              <a:pathLst>
                <a:path w="557" h="497" extrusionOk="0">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rot="3607546">
              <a:off x="-616375" y="3038293"/>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rot="3607546">
              <a:off x="-560011" y="309289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rot="3607546">
              <a:off x="-503544" y="3147441"/>
              <a:ext cx="68370" cy="67629"/>
            </a:xfrm>
            <a:custGeom>
              <a:avLst/>
              <a:gdLst/>
              <a:ahLst/>
              <a:cxnLst/>
              <a:rect l="l" t="t" r="r" b="b"/>
              <a:pathLst>
                <a:path w="4148" h="4103" extrusionOk="0">
                  <a:moveTo>
                    <a:pt x="4148" y="0"/>
                  </a:moveTo>
                  <a:lnTo>
                    <a:pt x="1909" y="646"/>
                  </a:lnTo>
                  <a:lnTo>
                    <a:pt x="0" y="4102"/>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3607546">
              <a:off x="-447159" y="3201983"/>
              <a:ext cx="68255" cy="67629"/>
            </a:xfrm>
            <a:custGeom>
              <a:avLst/>
              <a:gdLst/>
              <a:ahLst/>
              <a:cxnLst/>
              <a:rect l="l" t="t" r="r" b="b"/>
              <a:pathLst>
                <a:path w="4141" h="4103" extrusionOk="0">
                  <a:moveTo>
                    <a:pt x="4141" y="0"/>
                  </a:moveTo>
                  <a:lnTo>
                    <a:pt x="1909" y="646"/>
                  </a:lnTo>
                  <a:lnTo>
                    <a:pt x="1" y="4103"/>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rot="3607546">
              <a:off x="-390775" y="3256469"/>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3607546">
              <a:off x="-334431" y="3311081"/>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3607546">
              <a:off x="-277949" y="3365614"/>
              <a:ext cx="68370" cy="67629"/>
            </a:xfrm>
            <a:custGeom>
              <a:avLst/>
              <a:gdLst/>
              <a:ahLst/>
              <a:cxnLst/>
              <a:rect l="l" t="t" r="r" b="b"/>
              <a:pathLst>
                <a:path w="4148" h="4103" extrusionOk="0">
                  <a:moveTo>
                    <a:pt x="4148" y="1"/>
                  </a:moveTo>
                  <a:lnTo>
                    <a:pt x="1909" y="647"/>
                  </a:lnTo>
                  <a:lnTo>
                    <a:pt x="0" y="4103"/>
                  </a:lnTo>
                  <a:lnTo>
                    <a:pt x="2239" y="3464"/>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rot="3607546">
              <a:off x="-221563" y="3420167"/>
              <a:ext cx="68255" cy="67645"/>
            </a:xfrm>
            <a:custGeom>
              <a:avLst/>
              <a:gdLst/>
              <a:ahLst/>
              <a:cxnLst/>
              <a:rect l="l" t="t" r="r" b="b"/>
              <a:pathLst>
                <a:path w="4141" h="4104" extrusionOk="0">
                  <a:moveTo>
                    <a:pt x="4140" y="1"/>
                  </a:moveTo>
                  <a:lnTo>
                    <a:pt x="1909" y="639"/>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rot="3607546">
              <a:off x="-165187" y="3474655"/>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rot="3607546">
              <a:off x="-108786" y="3529283"/>
              <a:ext cx="68387" cy="67513"/>
            </a:xfrm>
            <a:custGeom>
              <a:avLst/>
              <a:gdLst/>
              <a:ahLst/>
              <a:cxnLst/>
              <a:rect l="l" t="t" r="r" b="b"/>
              <a:pathLst>
                <a:path w="4149" h="4096" extrusionOk="0">
                  <a:moveTo>
                    <a:pt x="4148" y="1"/>
                  </a:moveTo>
                  <a:lnTo>
                    <a:pt x="1909" y="647"/>
                  </a:lnTo>
                  <a:lnTo>
                    <a:pt x="1" y="4095"/>
                  </a:lnTo>
                  <a:lnTo>
                    <a:pt x="1" y="4095"/>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rot="3607546">
              <a:off x="-52372" y="3583803"/>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rot="3607546">
              <a:off x="3995" y="3638402"/>
              <a:ext cx="68370" cy="67629"/>
            </a:xfrm>
            <a:custGeom>
              <a:avLst/>
              <a:gdLst/>
              <a:ahLst/>
              <a:cxnLst/>
              <a:rect l="l" t="t" r="r" b="b"/>
              <a:pathLst>
                <a:path w="4148" h="4103" extrusionOk="0">
                  <a:moveTo>
                    <a:pt x="4148" y="0"/>
                  </a:moveTo>
                  <a:lnTo>
                    <a:pt x="1909" y="647"/>
                  </a:lnTo>
                  <a:lnTo>
                    <a:pt x="0"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rot="3607546">
              <a:off x="60480" y="3692887"/>
              <a:ext cx="68255" cy="67629"/>
            </a:xfrm>
            <a:custGeom>
              <a:avLst/>
              <a:gdLst/>
              <a:ahLst/>
              <a:cxnLst/>
              <a:rect l="l" t="t" r="r" b="b"/>
              <a:pathLst>
                <a:path w="4141" h="4103" extrusionOk="0">
                  <a:moveTo>
                    <a:pt x="4141" y="0"/>
                  </a:moveTo>
                  <a:lnTo>
                    <a:pt x="1909" y="646"/>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rot="3607546">
              <a:off x="116757" y="3747443"/>
              <a:ext cx="68370" cy="67629"/>
            </a:xfrm>
            <a:custGeom>
              <a:avLst/>
              <a:gdLst/>
              <a:ahLst/>
              <a:cxnLst/>
              <a:rect l="l" t="t" r="r" b="b"/>
              <a:pathLst>
                <a:path w="4148" h="4103" extrusionOk="0">
                  <a:moveTo>
                    <a:pt x="4148" y="0"/>
                  </a:moveTo>
                  <a:lnTo>
                    <a:pt x="1916" y="639"/>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rot="3607546">
              <a:off x="173215" y="3801973"/>
              <a:ext cx="68387" cy="67645"/>
            </a:xfrm>
            <a:custGeom>
              <a:avLst/>
              <a:gdLst/>
              <a:ahLst/>
              <a:cxnLst/>
              <a:rect l="l" t="t" r="r" b="b"/>
              <a:pathLst>
                <a:path w="4149" h="4104" extrusionOk="0">
                  <a:moveTo>
                    <a:pt x="4148" y="1"/>
                  </a:moveTo>
                  <a:lnTo>
                    <a:pt x="1909" y="647"/>
                  </a:lnTo>
                  <a:lnTo>
                    <a:pt x="1" y="4103"/>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rot="3607546">
              <a:off x="229576" y="385658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rot="3607546">
              <a:off x="286054" y="3911125"/>
              <a:ext cx="68370" cy="67629"/>
            </a:xfrm>
            <a:custGeom>
              <a:avLst/>
              <a:gdLst/>
              <a:ahLst/>
              <a:cxnLst/>
              <a:rect l="l" t="t" r="r" b="b"/>
              <a:pathLst>
                <a:path w="4148" h="4103"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rot="3607546">
              <a:off x="342538" y="3965609"/>
              <a:ext cx="68255" cy="67629"/>
            </a:xfrm>
            <a:custGeom>
              <a:avLst/>
              <a:gdLst/>
              <a:ahLst/>
              <a:cxnLst/>
              <a:rect l="l" t="t" r="r" b="b"/>
              <a:pathLst>
                <a:path w="4141" h="4103" extrusionOk="0">
                  <a:moveTo>
                    <a:pt x="4141" y="0"/>
                  </a:moveTo>
                  <a:lnTo>
                    <a:pt x="1909" y="646"/>
                  </a:lnTo>
                  <a:lnTo>
                    <a:pt x="1" y="4103"/>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rot="3607546">
              <a:off x="398803" y="402015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rot="3607546">
              <a:off x="455271" y="4074700"/>
              <a:ext cx="68370" cy="67629"/>
            </a:xfrm>
            <a:custGeom>
              <a:avLst/>
              <a:gdLst/>
              <a:ahLst/>
              <a:cxnLst/>
              <a:rect l="l" t="t" r="r" b="b"/>
              <a:pathLst>
                <a:path w="4148" h="4103" extrusionOk="0">
                  <a:moveTo>
                    <a:pt x="4148" y="0"/>
                  </a:moveTo>
                  <a:lnTo>
                    <a:pt x="1909"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rot="3607546">
              <a:off x="511635" y="4129307"/>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rot="3607546">
              <a:off x="568093" y="4183836"/>
              <a:ext cx="68387" cy="67645"/>
            </a:xfrm>
            <a:custGeom>
              <a:avLst/>
              <a:gdLst/>
              <a:ahLst/>
              <a:cxnLst/>
              <a:rect l="l" t="t" r="r" b="b"/>
              <a:pathLst>
                <a:path w="4149" h="4104" extrusionOk="0">
                  <a:moveTo>
                    <a:pt x="4148" y="1"/>
                  </a:moveTo>
                  <a:lnTo>
                    <a:pt x="1909" y="647"/>
                  </a:lnTo>
                  <a:lnTo>
                    <a:pt x="1" y="4103"/>
                  </a:lnTo>
                  <a:lnTo>
                    <a:pt x="2232"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rot="3607546">
              <a:off x="624396" y="4238347"/>
              <a:ext cx="68370" cy="67629"/>
            </a:xfrm>
            <a:custGeom>
              <a:avLst/>
              <a:gdLst/>
              <a:ahLst/>
              <a:cxnLst/>
              <a:rect l="l" t="t" r="r" b="b"/>
              <a:pathLst>
                <a:path w="4148" h="4103" extrusionOk="0">
                  <a:moveTo>
                    <a:pt x="4147" y="0"/>
                  </a:moveTo>
                  <a:lnTo>
                    <a:pt x="1916" y="646"/>
                  </a:lnTo>
                  <a:lnTo>
                    <a:pt x="0" y="4102"/>
                  </a:lnTo>
                  <a:lnTo>
                    <a:pt x="0" y="4102"/>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rot="3607546">
              <a:off x="680862" y="4292881"/>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rot="3607546">
              <a:off x="737222" y="4347476"/>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rot="3607546">
              <a:off x="793693" y="4402029"/>
              <a:ext cx="68370" cy="67629"/>
            </a:xfrm>
            <a:custGeom>
              <a:avLst/>
              <a:gdLst/>
              <a:ahLst/>
              <a:cxnLst/>
              <a:rect l="l" t="t" r="r" b="b"/>
              <a:pathLst>
                <a:path w="4148" h="4103" extrusionOk="0">
                  <a:moveTo>
                    <a:pt x="4147" y="0"/>
                  </a:moveTo>
                  <a:lnTo>
                    <a:pt x="1908" y="647"/>
                  </a:lnTo>
                  <a:lnTo>
                    <a:pt x="0" y="4103"/>
                  </a:lnTo>
                  <a:lnTo>
                    <a:pt x="2232"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rot="3607546">
              <a:off x="850044" y="44566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rot="3607546">
              <a:off x="906442" y="4511063"/>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rot="3607546">
              <a:off x="1019274" y="4620211"/>
              <a:ext cx="68370" cy="67629"/>
            </a:xfrm>
            <a:custGeom>
              <a:avLst/>
              <a:gdLst/>
              <a:ahLst/>
              <a:cxnLst/>
              <a:rect l="l" t="t" r="r" b="b"/>
              <a:pathLst>
                <a:path w="4148" h="4103" extrusionOk="0">
                  <a:moveTo>
                    <a:pt x="4148" y="0"/>
                  </a:moveTo>
                  <a:lnTo>
                    <a:pt x="1909" y="646"/>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rot="3607546">
              <a:off x="1075625" y="4674810"/>
              <a:ext cx="68387" cy="67629"/>
            </a:xfrm>
            <a:custGeom>
              <a:avLst/>
              <a:gdLst/>
              <a:ahLst/>
              <a:cxnLst/>
              <a:rect l="l" t="t" r="r" b="b"/>
              <a:pathLst>
                <a:path w="4149" h="4103" extrusionOk="0">
                  <a:moveTo>
                    <a:pt x="4148" y="0"/>
                  </a:moveTo>
                  <a:lnTo>
                    <a:pt x="1909" y="639"/>
                  </a:lnTo>
                  <a:lnTo>
                    <a:pt x="1" y="4103"/>
                  </a:lnTo>
                  <a:lnTo>
                    <a:pt x="1"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rot="3607546">
              <a:off x="1132042" y="4729239"/>
              <a:ext cx="68370" cy="67645"/>
            </a:xfrm>
            <a:custGeom>
              <a:avLst/>
              <a:gdLst/>
              <a:ahLst/>
              <a:cxnLst/>
              <a:rect l="l" t="t" r="r" b="b"/>
              <a:pathLst>
                <a:path w="4148" h="4104" extrusionOk="0">
                  <a:moveTo>
                    <a:pt x="4147" y="1"/>
                  </a:moveTo>
                  <a:lnTo>
                    <a:pt x="1916"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rot="3607546">
              <a:off x="1188386" y="4783851"/>
              <a:ext cx="68387" cy="67629"/>
            </a:xfrm>
            <a:custGeom>
              <a:avLst/>
              <a:gdLst/>
              <a:ahLst/>
              <a:cxnLst/>
              <a:rect l="l" t="t" r="r" b="b"/>
              <a:pathLst>
                <a:path w="4149" h="4103" extrusionOk="0">
                  <a:moveTo>
                    <a:pt x="4148" y="0"/>
                  </a:moveTo>
                  <a:lnTo>
                    <a:pt x="1917" y="639"/>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rot="3607546">
              <a:off x="1244869" y="4838384"/>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rot="3607546">
              <a:off x="1301225" y="4892986"/>
              <a:ext cx="68370" cy="67645"/>
            </a:xfrm>
            <a:custGeom>
              <a:avLst/>
              <a:gdLst/>
              <a:ahLst/>
              <a:cxnLst/>
              <a:rect l="l" t="t" r="r" b="b"/>
              <a:pathLst>
                <a:path w="4148" h="4104" extrusionOk="0">
                  <a:moveTo>
                    <a:pt x="4147" y="1"/>
                  </a:moveTo>
                  <a:lnTo>
                    <a:pt x="1908" y="639"/>
                  </a:lnTo>
                  <a:lnTo>
                    <a:pt x="0" y="4103"/>
                  </a:lnTo>
                  <a:lnTo>
                    <a:pt x="2232"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rot="3607546">
              <a:off x="1357683" y="4947532"/>
              <a:ext cx="68387" cy="67629"/>
            </a:xfrm>
            <a:custGeom>
              <a:avLst/>
              <a:gdLst/>
              <a:ahLst/>
              <a:cxnLst/>
              <a:rect l="l" t="t" r="r" b="b"/>
              <a:pathLst>
                <a:path w="4149" h="4103" extrusionOk="0">
                  <a:moveTo>
                    <a:pt x="4148" y="0"/>
                  </a:moveTo>
                  <a:lnTo>
                    <a:pt x="1909" y="647"/>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rot="3607546">
              <a:off x="-712955" y="3194606"/>
              <a:ext cx="68370" cy="67629"/>
            </a:xfrm>
            <a:custGeom>
              <a:avLst/>
              <a:gdLst/>
              <a:ahLst/>
              <a:cxnLst/>
              <a:rect l="l" t="t" r="r" b="b"/>
              <a:pathLst>
                <a:path w="4148" h="4103" extrusionOk="0">
                  <a:moveTo>
                    <a:pt x="4148" y="0"/>
                  </a:moveTo>
                  <a:lnTo>
                    <a:pt x="1909" y="646"/>
                  </a:lnTo>
                  <a:lnTo>
                    <a:pt x="0" y="4103"/>
                  </a:lnTo>
                  <a:lnTo>
                    <a:pt x="2239"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rot="3607546">
              <a:off x="-656591" y="3249213"/>
              <a:ext cx="68370" cy="67629"/>
            </a:xfrm>
            <a:custGeom>
              <a:avLst/>
              <a:gdLst/>
              <a:ahLst/>
              <a:cxnLst/>
              <a:rect l="l" t="t" r="r" b="b"/>
              <a:pathLst>
                <a:path w="4148" h="4103" extrusionOk="0">
                  <a:moveTo>
                    <a:pt x="4148" y="0"/>
                  </a:moveTo>
                  <a:lnTo>
                    <a:pt x="1909"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rot="3607546">
              <a:off x="-600107" y="3303697"/>
              <a:ext cx="68255" cy="67629"/>
            </a:xfrm>
            <a:custGeom>
              <a:avLst/>
              <a:gdLst/>
              <a:ahLst/>
              <a:cxnLst/>
              <a:rect l="l" t="t" r="r" b="b"/>
              <a:pathLst>
                <a:path w="4141" h="4103" extrusionOk="0">
                  <a:moveTo>
                    <a:pt x="4141" y="0"/>
                  </a:moveTo>
                  <a:lnTo>
                    <a:pt x="1909" y="646"/>
                  </a:lnTo>
                  <a:lnTo>
                    <a:pt x="1" y="4102"/>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rot="3607546">
              <a:off x="-543842" y="3358246"/>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rot="3607546">
              <a:off x="-487371" y="3412783"/>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rot="3607546">
              <a:off x="-431003" y="3467382"/>
              <a:ext cx="68370" cy="67645"/>
            </a:xfrm>
            <a:custGeom>
              <a:avLst/>
              <a:gdLst/>
              <a:ahLst/>
              <a:cxnLst/>
              <a:rect l="l" t="t" r="r" b="b"/>
              <a:pathLst>
                <a:path w="4148" h="4104" extrusionOk="0">
                  <a:moveTo>
                    <a:pt x="4148" y="1"/>
                  </a:moveTo>
                  <a:lnTo>
                    <a:pt x="1909" y="640"/>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rot="3607546">
              <a:off x="-374545" y="35219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rot="3607546">
              <a:off x="-318155" y="3576473"/>
              <a:ext cx="68255" cy="67645"/>
            </a:xfrm>
            <a:custGeom>
              <a:avLst/>
              <a:gdLst/>
              <a:ahLst/>
              <a:cxnLst/>
              <a:rect l="l" t="t" r="r" b="b"/>
              <a:pathLst>
                <a:path w="4141" h="4104" extrusionOk="0">
                  <a:moveTo>
                    <a:pt x="4140" y="1"/>
                  </a:moveTo>
                  <a:lnTo>
                    <a:pt x="1909" y="639"/>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rot="3607546">
              <a:off x="-261783" y="3630969"/>
              <a:ext cx="68387" cy="67629"/>
            </a:xfrm>
            <a:custGeom>
              <a:avLst/>
              <a:gdLst/>
              <a:ahLst/>
              <a:cxnLst/>
              <a:rect l="l" t="t" r="r" b="b"/>
              <a:pathLst>
                <a:path w="4149" h="4103" extrusionOk="0">
                  <a:moveTo>
                    <a:pt x="4148" y="0"/>
                  </a:moveTo>
                  <a:lnTo>
                    <a:pt x="1917"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rot="3607546">
              <a:off x="-205416" y="368556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rot="3607546">
              <a:off x="-148952" y="3740117"/>
              <a:ext cx="68370" cy="67629"/>
            </a:xfrm>
            <a:custGeom>
              <a:avLst/>
              <a:gdLst/>
              <a:ahLst/>
              <a:cxnLst/>
              <a:rect l="l" t="t" r="r" b="b"/>
              <a:pathLst>
                <a:path w="4148" h="4103" extrusionOk="0">
                  <a:moveTo>
                    <a:pt x="4147" y="0"/>
                  </a:moveTo>
                  <a:lnTo>
                    <a:pt x="1908" y="646"/>
                  </a:lnTo>
                  <a:lnTo>
                    <a:pt x="0" y="4103"/>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rot="3607546">
              <a:off x="-92601" y="3794716"/>
              <a:ext cx="68387" cy="67629"/>
            </a:xfrm>
            <a:custGeom>
              <a:avLst/>
              <a:gdLst/>
              <a:ahLst/>
              <a:cxnLst/>
              <a:rect l="l" t="t" r="r" b="b"/>
              <a:pathLst>
                <a:path w="4149" h="4103" extrusionOk="0">
                  <a:moveTo>
                    <a:pt x="4148" y="0"/>
                  </a:moveTo>
                  <a:lnTo>
                    <a:pt x="1909" y="639"/>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rot="3607546">
              <a:off x="-36104" y="3849208"/>
              <a:ext cx="68255" cy="67629"/>
            </a:xfrm>
            <a:custGeom>
              <a:avLst/>
              <a:gdLst/>
              <a:ahLst/>
              <a:cxnLst/>
              <a:rect l="l" t="t" r="r" b="b"/>
              <a:pathLst>
                <a:path w="4141" h="4103" extrusionOk="0">
                  <a:moveTo>
                    <a:pt x="4140" y="0"/>
                  </a:moveTo>
                  <a:lnTo>
                    <a:pt x="1909" y="646"/>
                  </a:lnTo>
                  <a:lnTo>
                    <a:pt x="0" y="4102"/>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rot="3607546">
              <a:off x="20222" y="3903783"/>
              <a:ext cx="68370" cy="67497"/>
            </a:xfrm>
            <a:custGeom>
              <a:avLst/>
              <a:gdLst/>
              <a:ahLst/>
              <a:cxnLst/>
              <a:rect l="l" t="t" r="r" b="b"/>
              <a:pathLst>
                <a:path w="4148" h="4095" extrusionOk="0">
                  <a:moveTo>
                    <a:pt x="4148" y="0"/>
                  </a:moveTo>
                  <a:lnTo>
                    <a:pt x="1916" y="639"/>
                  </a:lnTo>
                  <a:lnTo>
                    <a:pt x="1" y="4095"/>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rot="3607546">
              <a:off x="76636" y="3958286"/>
              <a:ext cx="68370" cy="67645"/>
            </a:xfrm>
            <a:custGeom>
              <a:avLst/>
              <a:gdLst/>
              <a:ahLst/>
              <a:cxnLst/>
              <a:rect l="l" t="t" r="r" b="b"/>
              <a:pathLst>
                <a:path w="4148" h="4104" extrusionOk="0">
                  <a:moveTo>
                    <a:pt x="4148" y="1"/>
                  </a:moveTo>
                  <a:lnTo>
                    <a:pt x="1909" y="647"/>
                  </a:lnTo>
                  <a:lnTo>
                    <a:pt x="0" y="4103"/>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rot="3607546">
              <a:off x="133044" y="4012919"/>
              <a:ext cx="68387" cy="67513"/>
            </a:xfrm>
            <a:custGeom>
              <a:avLst/>
              <a:gdLst/>
              <a:ahLst/>
              <a:cxnLst/>
              <a:rect l="l" t="t" r="r" b="b"/>
              <a:pathLst>
                <a:path w="4149" h="4096" extrusionOk="0">
                  <a:moveTo>
                    <a:pt x="4148" y="1"/>
                  </a:moveTo>
                  <a:lnTo>
                    <a:pt x="1909" y="640"/>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rot="3607546">
              <a:off x="189462" y="4067431"/>
              <a:ext cx="68370" cy="67629"/>
            </a:xfrm>
            <a:custGeom>
              <a:avLst/>
              <a:gdLst/>
              <a:ahLst/>
              <a:cxnLst/>
              <a:rect l="l" t="t" r="r" b="b"/>
              <a:pathLst>
                <a:path w="4148"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rot="3607546">
              <a:off x="245954" y="4121930"/>
              <a:ext cx="68255" cy="67629"/>
            </a:xfrm>
            <a:custGeom>
              <a:avLst/>
              <a:gdLst/>
              <a:ahLst/>
              <a:cxnLst/>
              <a:rect l="l" t="t" r="r" b="b"/>
              <a:pathLst>
                <a:path w="4141" h="4103" extrusionOk="0">
                  <a:moveTo>
                    <a:pt x="4140" y="0"/>
                  </a:moveTo>
                  <a:lnTo>
                    <a:pt x="1909" y="646"/>
                  </a:lnTo>
                  <a:lnTo>
                    <a:pt x="0" y="4103"/>
                  </a:lnTo>
                  <a:lnTo>
                    <a:pt x="2232" y="3464"/>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rot="3607546">
              <a:off x="302223" y="4176472"/>
              <a:ext cx="68370" cy="67629"/>
            </a:xfrm>
            <a:custGeom>
              <a:avLst/>
              <a:gdLst/>
              <a:ahLst/>
              <a:cxnLst/>
              <a:rect l="l" t="t" r="r" b="b"/>
              <a:pathLst>
                <a:path w="4148" h="4103" extrusionOk="0">
                  <a:moveTo>
                    <a:pt x="4148" y="0"/>
                  </a:moveTo>
                  <a:lnTo>
                    <a:pt x="1909" y="647"/>
                  </a:lnTo>
                  <a:lnTo>
                    <a:pt x="0" y="4103"/>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rot="3607546">
              <a:off x="358687" y="4231021"/>
              <a:ext cx="68370" cy="67629"/>
            </a:xfrm>
            <a:custGeom>
              <a:avLst/>
              <a:gdLst/>
              <a:ahLst/>
              <a:cxnLst/>
              <a:rect l="l" t="t" r="r" b="b"/>
              <a:pathLst>
                <a:path w="4148" h="4103" extrusionOk="0">
                  <a:moveTo>
                    <a:pt x="4147" y="0"/>
                  </a:moveTo>
                  <a:lnTo>
                    <a:pt x="1908" y="646"/>
                  </a:lnTo>
                  <a:lnTo>
                    <a:pt x="0" y="4102"/>
                  </a:lnTo>
                  <a:lnTo>
                    <a:pt x="0" y="4102"/>
                  </a:lnTo>
                  <a:lnTo>
                    <a:pt x="2239"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rot="3607546">
              <a:off x="415038" y="4285620"/>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rot="3607546">
              <a:off x="471542" y="4340100"/>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rot="3607546">
              <a:off x="527804" y="4394654"/>
              <a:ext cx="68370" cy="67629"/>
            </a:xfrm>
            <a:custGeom>
              <a:avLst/>
              <a:gdLst/>
              <a:ahLst/>
              <a:cxnLst/>
              <a:rect l="l" t="t" r="r" b="b"/>
              <a:pathLst>
                <a:path w="4148" h="4103" extrusionOk="0">
                  <a:moveTo>
                    <a:pt x="4148" y="0"/>
                  </a:moveTo>
                  <a:lnTo>
                    <a:pt x="1916"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rot="3607546">
              <a:off x="584282" y="4449195"/>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rot="3607546">
              <a:off x="640626" y="4503790"/>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rot="3607546">
              <a:off x="697101" y="4558335"/>
              <a:ext cx="68370" cy="67629"/>
            </a:xfrm>
            <a:custGeom>
              <a:avLst/>
              <a:gdLst/>
              <a:ahLst/>
              <a:cxnLst/>
              <a:rect l="l" t="t" r="r" b="b"/>
              <a:pathLst>
                <a:path w="4148" h="4103" extrusionOk="0">
                  <a:moveTo>
                    <a:pt x="4148" y="0"/>
                  </a:moveTo>
                  <a:lnTo>
                    <a:pt x="1909" y="647"/>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rot="3607546">
              <a:off x="753494" y="4612892"/>
              <a:ext cx="68255" cy="67629"/>
            </a:xfrm>
            <a:custGeom>
              <a:avLst/>
              <a:gdLst/>
              <a:ahLst/>
              <a:cxnLst/>
              <a:rect l="l" t="t" r="r" b="b"/>
              <a:pathLst>
                <a:path w="4141" h="4103"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rot="3607546">
              <a:off x="809863" y="4667376"/>
              <a:ext cx="68370" cy="67629"/>
            </a:xfrm>
            <a:custGeom>
              <a:avLst/>
              <a:gdLst/>
              <a:ahLst/>
              <a:cxnLst/>
              <a:rect l="l" t="t" r="r" b="b"/>
              <a:pathLst>
                <a:path w="4148" h="4103" extrusionOk="0">
                  <a:moveTo>
                    <a:pt x="4148" y="0"/>
                  </a:moveTo>
                  <a:lnTo>
                    <a:pt x="1916" y="646"/>
                  </a:lnTo>
                  <a:lnTo>
                    <a:pt x="0" y="4103"/>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rot="3607546">
              <a:off x="866226" y="4721983"/>
              <a:ext cx="68370" cy="67629"/>
            </a:xfrm>
            <a:custGeom>
              <a:avLst/>
              <a:gdLst/>
              <a:ahLst/>
              <a:cxnLst/>
              <a:rect l="l" t="t" r="r" b="b"/>
              <a:pathLst>
                <a:path w="4148" h="4103" extrusionOk="0">
                  <a:moveTo>
                    <a:pt x="4147" y="0"/>
                  </a:moveTo>
                  <a:lnTo>
                    <a:pt x="1908" y="647"/>
                  </a:lnTo>
                  <a:lnTo>
                    <a:pt x="0" y="4103"/>
                  </a:lnTo>
                  <a:lnTo>
                    <a:pt x="2239" y="3457"/>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rot="3607546">
              <a:off x="922677" y="4776524"/>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rot="3607546">
              <a:off x="979074" y="4831073"/>
              <a:ext cx="68255" cy="67629"/>
            </a:xfrm>
            <a:custGeom>
              <a:avLst/>
              <a:gdLst/>
              <a:ahLst/>
              <a:cxnLst/>
              <a:rect l="l" t="t" r="r" b="b"/>
              <a:pathLst>
                <a:path w="4141" h="4103" extrusionOk="0">
                  <a:moveTo>
                    <a:pt x="4140" y="0"/>
                  </a:moveTo>
                  <a:lnTo>
                    <a:pt x="1909" y="639"/>
                  </a:lnTo>
                  <a:lnTo>
                    <a:pt x="0" y="4103"/>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rot="3607546">
              <a:off x="1035549" y="4885603"/>
              <a:ext cx="68238" cy="67645"/>
            </a:xfrm>
            <a:custGeom>
              <a:avLst/>
              <a:gdLst/>
              <a:ahLst/>
              <a:cxnLst/>
              <a:rect l="l" t="t" r="r" b="b"/>
              <a:pathLst>
                <a:path w="4140" h="4104" extrusionOk="0">
                  <a:moveTo>
                    <a:pt x="4140" y="1"/>
                  </a:moveTo>
                  <a:lnTo>
                    <a:pt x="1908"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rot="3607546">
              <a:off x="1091807" y="494016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rot="3607546">
              <a:off x="1148272" y="4994698"/>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rot="3607546">
              <a:off x="1204690" y="5049326"/>
              <a:ext cx="68370" cy="67513"/>
            </a:xfrm>
            <a:custGeom>
              <a:avLst/>
              <a:gdLst/>
              <a:ahLst/>
              <a:cxnLst/>
              <a:rect l="l" t="t" r="r" b="b"/>
              <a:pathLst>
                <a:path w="4148" h="4096" extrusionOk="0">
                  <a:moveTo>
                    <a:pt x="4148" y="1"/>
                  </a:moveTo>
                  <a:lnTo>
                    <a:pt x="1909" y="639"/>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rot="3607546">
              <a:off x="1414081" y="5001967"/>
              <a:ext cx="68387" cy="67629"/>
            </a:xfrm>
            <a:custGeom>
              <a:avLst/>
              <a:gdLst/>
              <a:ahLst/>
              <a:cxnLst/>
              <a:rect l="l" t="t" r="r" b="b"/>
              <a:pathLst>
                <a:path w="4149" h="4103" extrusionOk="0">
                  <a:moveTo>
                    <a:pt x="4148" y="0"/>
                  </a:moveTo>
                  <a:lnTo>
                    <a:pt x="1917"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rot="3607546">
              <a:off x="1261133" y="510379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rot="3607546">
              <a:off x="1470449" y="5056566"/>
              <a:ext cx="68370" cy="67629"/>
            </a:xfrm>
            <a:custGeom>
              <a:avLst/>
              <a:gdLst/>
              <a:ahLst/>
              <a:cxnLst/>
              <a:rect l="l" t="t" r="r" b="b"/>
              <a:pathLst>
                <a:path w="4148"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rot="3607546">
              <a:off x="1317588" y="5158330"/>
              <a:ext cx="68255" cy="67629"/>
            </a:xfrm>
            <a:custGeom>
              <a:avLst/>
              <a:gdLst/>
              <a:ahLst/>
              <a:cxnLst/>
              <a:rect l="l" t="t" r="r" b="b"/>
              <a:pathLst>
                <a:path w="4141" h="4103" extrusionOk="0">
                  <a:moveTo>
                    <a:pt x="4141" y="0"/>
                  </a:moveTo>
                  <a:lnTo>
                    <a:pt x="1909" y="646"/>
                  </a:lnTo>
                  <a:lnTo>
                    <a:pt x="1" y="4102"/>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rot="3607546">
              <a:off x="1526920" y="5111103"/>
              <a:ext cx="68370" cy="67645"/>
            </a:xfrm>
            <a:custGeom>
              <a:avLst/>
              <a:gdLst/>
              <a:ahLst/>
              <a:cxnLst/>
              <a:rect l="l" t="t" r="r" b="b"/>
              <a:pathLst>
                <a:path w="4148" h="4104" extrusionOk="0">
                  <a:moveTo>
                    <a:pt x="4148" y="1"/>
                  </a:moveTo>
                  <a:lnTo>
                    <a:pt x="1909" y="647"/>
                  </a:lnTo>
                  <a:lnTo>
                    <a:pt x="0" y="4103"/>
                  </a:lnTo>
                  <a:lnTo>
                    <a:pt x="2239"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rot="3607546">
              <a:off x="1373865" y="5212887"/>
              <a:ext cx="68370" cy="67629"/>
            </a:xfrm>
            <a:custGeom>
              <a:avLst/>
              <a:gdLst/>
              <a:ahLst/>
              <a:cxnLst/>
              <a:rect l="l" t="t" r="r" b="b"/>
              <a:pathLst>
                <a:path w="4148" h="4103" extrusionOk="0">
                  <a:moveTo>
                    <a:pt x="4147" y="0"/>
                  </a:moveTo>
                  <a:lnTo>
                    <a:pt x="1908" y="646"/>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rot="3607546">
              <a:off x="1583264" y="5165714"/>
              <a:ext cx="68387" cy="67629"/>
            </a:xfrm>
            <a:custGeom>
              <a:avLst/>
              <a:gdLst/>
              <a:ahLst/>
              <a:cxnLst/>
              <a:rect l="l" t="t" r="r" b="b"/>
              <a:pathLst>
                <a:path w="4149" h="4103" extrusionOk="0">
                  <a:moveTo>
                    <a:pt x="4148" y="0"/>
                  </a:moveTo>
                  <a:lnTo>
                    <a:pt x="1909" y="646"/>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rot="3607546">
              <a:off x="1430324" y="5267416"/>
              <a:ext cx="68387" cy="67645"/>
            </a:xfrm>
            <a:custGeom>
              <a:avLst/>
              <a:gdLst/>
              <a:ahLst/>
              <a:cxnLst/>
              <a:rect l="l" t="t" r="r" b="b"/>
              <a:pathLst>
                <a:path w="4149" h="4104" extrusionOk="0">
                  <a:moveTo>
                    <a:pt x="4148" y="1"/>
                  </a:moveTo>
                  <a:lnTo>
                    <a:pt x="1909" y="647"/>
                  </a:lnTo>
                  <a:lnTo>
                    <a:pt x="1" y="4103"/>
                  </a:lnTo>
                  <a:lnTo>
                    <a:pt x="1" y="4103"/>
                  </a:lnTo>
                  <a:lnTo>
                    <a:pt x="2240"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rot="3607546">
              <a:off x="1639768" y="5220193"/>
              <a:ext cx="68255" cy="67645"/>
            </a:xfrm>
            <a:custGeom>
              <a:avLst/>
              <a:gdLst/>
              <a:ahLst/>
              <a:cxnLst/>
              <a:rect l="l" t="t" r="r" b="b"/>
              <a:pathLst>
                <a:path w="4141" h="4104" extrusionOk="0">
                  <a:moveTo>
                    <a:pt x="4140" y="1"/>
                  </a:moveTo>
                  <a:lnTo>
                    <a:pt x="1909" y="647"/>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rot="3607546">
              <a:off x="1486684" y="5322028"/>
              <a:ext cx="68370" cy="67629"/>
            </a:xfrm>
            <a:custGeom>
              <a:avLst/>
              <a:gdLst/>
              <a:ahLst/>
              <a:cxnLst/>
              <a:rect l="l" t="t" r="r" b="b"/>
              <a:pathLst>
                <a:path w="4148" h="4103" extrusionOk="0">
                  <a:moveTo>
                    <a:pt x="4148" y="0"/>
                  </a:moveTo>
                  <a:lnTo>
                    <a:pt x="1909" y="646"/>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rot="3607546">
              <a:off x="1696033" y="5274743"/>
              <a:ext cx="68387" cy="67645"/>
            </a:xfrm>
            <a:custGeom>
              <a:avLst/>
              <a:gdLst/>
              <a:ahLst/>
              <a:cxnLst/>
              <a:rect l="l" t="t" r="r" b="b"/>
              <a:pathLst>
                <a:path w="4149" h="4104" extrusionOk="0">
                  <a:moveTo>
                    <a:pt x="4148" y="1"/>
                  </a:moveTo>
                  <a:lnTo>
                    <a:pt x="1917"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rot="3607546">
              <a:off x="1543188" y="5376507"/>
              <a:ext cx="68238" cy="67645"/>
            </a:xfrm>
            <a:custGeom>
              <a:avLst/>
              <a:gdLst/>
              <a:ahLst/>
              <a:cxnLst/>
              <a:rect l="l" t="t" r="r" b="b"/>
              <a:pathLst>
                <a:path w="4140" h="4104" extrusionOk="0">
                  <a:moveTo>
                    <a:pt x="4140" y="1"/>
                  </a:moveTo>
                  <a:lnTo>
                    <a:pt x="1908" y="647"/>
                  </a:lnTo>
                  <a:lnTo>
                    <a:pt x="0" y="4103"/>
                  </a:lnTo>
                  <a:lnTo>
                    <a:pt x="2231"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rot="3607546">
              <a:off x="1752508" y="532928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rot="3607546">
              <a:off x="1599453" y="5431056"/>
              <a:ext cx="68370" cy="67645"/>
            </a:xfrm>
            <a:custGeom>
              <a:avLst/>
              <a:gdLst/>
              <a:ahLst/>
              <a:cxnLst/>
              <a:rect l="l" t="t" r="r" b="b"/>
              <a:pathLst>
                <a:path w="4148" h="4104" extrusionOk="0">
                  <a:moveTo>
                    <a:pt x="4148" y="1"/>
                  </a:moveTo>
                  <a:lnTo>
                    <a:pt x="1916"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rot="3607546">
              <a:off x="1808871" y="5383895"/>
              <a:ext cx="68370" cy="67629"/>
            </a:xfrm>
            <a:custGeom>
              <a:avLst/>
              <a:gdLst/>
              <a:ahLst/>
              <a:cxnLst/>
              <a:rect l="l" t="t" r="r" b="b"/>
              <a:pathLst>
                <a:path w="4148" h="4103" extrusionOk="0">
                  <a:moveTo>
                    <a:pt x="4147" y="1"/>
                  </a:moveTo>
                  <a:lnTo>
                    <a:pt x="1908"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rot="3607546">
              <a:off x="1655911" y="5485602"/>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rot="3607546">
              <a:off x="1865323" y="5438436"/>
              <a:ext cx="68387" cy="67629"/>
            </a:xfrm>
            <a:custGeom>
              <a:avLst/>
              <a:gdLst/>
              <a:ahLst/>
              <a:cxnLst/>
              <a:rect l="l" t="t" r="r" b="b"/>
              <a:pathLst>
                <a:path w="4149" h="4103" extrusionOk="0">
                  <a:moveTo>
                    <a:pt x="4148" y="0"/>
                  </a:moveTo>
                  <a:lnTo>
                    <a:pt x="1909" y="646"/>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rot="3607546">
              <a:off x="1712279" y="5540201"/>
              <a:ext cx="68370" cy="67629"/>
            </a:xfrm>
            <a:custGeom>
              <a:avLst/>
              <a:gdLst/>
              <a:ahLst/>
              <a:cxnLst/>
              <a:rect l="l" t="t" r="r" b="b"/>
              <a:pathLst>
                <a:path w="4148" h="4103" extrusionOk="0">
                  <a:moveTo>
                    <a:pt x="4148" y="1"/>
                  </a:moveTo>
                  <a:lnTo>
                    <a:pt x="1909" y="639"/>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rot="3607546">
              <a:off x="1921719" y="549298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rot="3607546">
              <a:off x="1768743" y="5594750"/>
              <a:ext cx="68370" cy="67629"/>
            </a:xfrm>
            <a:custGeom>
              <a:avLst/>
              <a:gdLst/>
              <a:ahLst/>
              <a:cxnLst/>
              <a:rect l="l" t="t" r="r" b="b"/>
              <a:pathLst>
                <a:path w="4148" h="4103" extrusionOk="0">
                  <a:moveTo>
                    <a:pt x="4148" y="0"/>
                  </a:moveTo>
                  <a:lnTo>
                    <a:pt x="1909" y="646"/>
                  </a:lnTo>
                  <a:lnTo>
                    <a:pt x="0"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rot="3607546">
              <a:off x="1978088" y="5547470"/>
              <a:ext cx="68370" cy="67629"/>
            </a:xfrm>
            <a:custGeom>
              <a:avLst/>
              <a:gdLst/>
              <a:ahLst/>
              <a:cxnLst/>
              <a:rect l="l" t="t" r="r" b="b"/>
              <a:pathLst>
                <a:path w="4148"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rot="3607546">
              <a:off x="1825041" y="5649242"/>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rot="3607546">
              <a:off x="2034452" y="5602076"/>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rot="3607546">
              <a:off x="1881492" y="5703784"/>
              <a:ext cx="68387" cy="67629"/>
            </a:xfrm>
            <a:custGeom>
              <a:avLst/>
              <a:gdLst/>
              <a:ahLst/>
              <a:cxnLst/>
              <a:rect l="l" t="t" r="r" b="b"/>
              <a:pathLst>
                <a:path w="4149" h="4103" extrusionOk="0">
                  <a:moveTo>
                    <a:pt x="4148" y="0"/>
                  </a:moveTo>
                  <a:lnTo>
                    <a:pt x="1917"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rot="3607546">
              <a:off x="2090910" y="5656606"/>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rot="3607546">
              <a:off x="1937856" y="5758390"/>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rot="3607546">
              <a:off x="2147271" y="5711217"/>
              <a:ext cx="68370" cy="67629"/>
            </a:xfrm>
            <a:custGeom>
              <a:avLst/>
              <a:gdLst/>
              <a:ahLst/>
              <a:cxnLst/>
              <a:rect l="l" t="t" r="r" b="b"/>
              <a:pathLst>
                <a:path w="4148"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rot="3607546">
              <a:off x="1994331" y="5812919"/>
              <a:ext cx="68370" cy="67645"/>
            </a:xfrm>
            <a:custGeom>
              <a:avLst/>
              <a:gdLst/>
              <a:ahLst/>
              <a:cxnLst/>
              <a:rect l="l" t="t" r="r" b="b"/>
              <a:pathLst>
                <a:path w="4148" h="4104"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rot="3607546">
              <a:off x="2203771" y="5765704"/>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rot="3607546">
              <a:off x="2050675" y="5867531"/>
              <a:ext cx="68387" cy="67629"/>
            </a:xfrm>
            <a:custGeom>
              <a:avLst/>
              <a:gdLst/>
              <a:ahLst/>
              <a:cxnLst/>
              <a:rect l="l" t="t" r="r" b="b"/>
              <a:pathLst>
                <a:path w="4149"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1"/>
          <p:cNvSpPr txBox="1">
            <a:spLocks noGrp="1"/>
          </p:cNvSpPr>
          <p:nvPr>
            <p:ph type="ctrTitle"/>
          </p:nvPr>
        </p:nvSpPr>
        <p:spPr>
          <a:xfrm>
            <a:off x="402878" y="1062950"/>
            <a:ext cx="4787861" cy="226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t>Los Angeles Crimes Report (2020-2023)</a:t>
            </a:r>
            <a:endParaRPr sz="3200" dirty="0"/>
          </a:p>
        </p:txBody>
      </p:sp>
      <p:sp>
        <p:nvSpPr>
          <p:cNvPr id="440" name="Google Shape;440;p31"/>
          <p:cNvSpPr txBox="1">
            <a:spLocks noGrp="1"/>
          </p:cNvSpPr>
          <p:nvPr>
            <p:ph type="subTitle" idx="1"/>
          </p:nvPr>
        </p:nvSpPr>
        <p:spPr>
          <a:xfrm>
            <a:off x="878650" y="3433450"/>
            <a:ext cx="3374400" cy="64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By : Ahmed Bedair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3241-3B04-4CAA-BA15-9A40E10A1EF5}"/>
              </a:ext>
            </a:extLst>
          </p:cNvPr>
          <p:cNvSpPr>
            <a:spLocks noGrp="1"/>
          </p:cNvSpPr>
          <p:nvPr>
            <p:ph type="title"/>
          </p:nvPr>
        </p:nvSpPr>
        <p:spPr/>
        <p:txBody>
          <a:bodyPr/>
          <a:lstStyle/>
          <a:p>
            <a:r>
              <a:rPr lang="en-US" dirty="0"/>
              <a:t>Most Popular Crimes Areas and Places</a:t>
            </a:r>
          </a:p>
        </p:txBody>
      </p:sp>
      <p:pic>
        <p:nvPicPr>
          <p:cNvPr id="3" name="Picture 2">
            <a:extLst>
              <a:ext uri="{FF2B5EF4-FFF2-40B4-BE49-F238E27FC236}">
                <a16:creationId xmlns:a16="http://schemas.microsoft.com/office/drawing/2014/main" id="{7384A400-B8E7-49A3-9BB7-CAA61F1277B6}"/>
              </a:ext>
            </a:extLst>
          </p:cNvPr>
          <p:cNvPicPr>
            <a:picLocks noChangeAspect="1"/>
          </p:cNvPicPr>
          <p:nvPr/>
        </p:nvPicPr>
        <p:blipFill rotWithShape="1">
          <a:blip r:embed="rId2"/>
          <a:srcRect t="5636"/>
          <a:stretch/>
        </p:blipFill>
        <p:spPr>
          <a:xfrm>
            <a:off x="726100" y="2873003"/>
            <a:ext cx="7691700" cy="1819362"/>
          </a:xfrm>
          <a:prstGeom prst="rect">
            <a:avLst/>
          </a:prstGeom>
        </p:spPr>
      </p:pic>
      <p:sp>
        <p:nvSpPr>
          <p:cNvPr id="4" name="TextBox 3">
            <a:extLst>
              <a:ext uri="{FF2B5EF4-FFF2-40B4-BE49-F238E27FC236}">
                <a16:creationId xmlns:a16="http://schemas.microsoft.com/office/drawing/2014/main" id="{3580876A-C14C-4DCE-9439-3A75706A0EB5}"/>
              </a:ext>
            </a:extLst>
          </p:cNvPr>
          <p:cNvSpPr txBox="1"/>
          <p:nvPr/>
        </p:nvSpPr>
        <p:spPr>
          <a:xfrm>
            <a:off x="726100" y="1087675"/>
            <a:ext cx="7691700" cy="523220"/>
          </a:xfrm>
          <a:prstGeom prst="rect">
            <a:avLst/>
          </a:prstGeom>
          <a:noFill/>
        </p:spPr>
        <p:txBody>
          <a:bodyPr wrap="square" rtlCol="0">
            <a:spAutoFit/>
          </a:bodyPr>
          <a:lstStyle/>
          <a:p>
            <a:r>
              <a:rPr lang="en-US" dirty="0">
                <a:solidFill>
                  <a:schemeClr val="accent5"/>
                </a:solidFill>
              </a:rPr>
              <a:t>We Can See here that the Most Popular Crimes and </a:t>
            </a:r>
            <a:r>
              <a:rPr lang="en-US" dirty="0" err="1">
                <a:solidFill>
                  <a:schemeClr val="accent5"/>
                </a:solidFill>
              </a:rPr>
              <a:t>Assualts</a:t>
            </a:r>
            <a:r>
              <a:rPr lang="en-US" dirty="0">
                <a:solidFill>
                  <a:schemeClr val="accent5"/>
                </a:solidFill>
              </a:rPr>
              <a:t> happens for Family Dwellings In Central</a:t>
            </a:r>
            <a:endParaRPr lang="en-US" dirty="0"/>
          </a:p>
        </p:txBody>
      </p:sp>
    </p:spTree>
    <p:extLst>
      <p:ext uri="{BB962C8B-B14F-4D97-AF65-F5344CB8AC3E}">
        <p14:creationId xmlns:p14="http://schemas.microsoft.com/office/powerpoint/2010/main" val="1877081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596B-25E9-4D28-B2AB-1322F0318A76}"/>
              </a:ext>
            </a:extLst>
          </p:cNvPr>
          <p:cNvSpPr>
            <a:spLocks noGrp="1"/>
          </p:cNvSpPr>
          <p:nvPr>
            <p:ph type="title"/>
          </p:nvPr>
        </p:nvSpPr>
        <p:spPr/>
        <p:txBody>
          <a:bodyPr/>
          <a:lstStyle/>
          <a:p>
            <a:r>
              <a:rPr lang="en-US" dirty="0"/>
              <a:t>Crimes Rate</a:t>
            </a:r>
          </a:p>
        </p:txBody>
      </p:sp>
      <p:pic>
        <p:nvPicPr>
          <p:cNvPr id="3" name="Picture 2">
            <a:extLst>
              <a:ext uri="{FF2B5EF4-FFF2-40B4-BE49-F238E27FC236}">
                <a16:creationId xmlns:a16="http://schemas.microsoft.com/office/drawing/2014/main" id="{BA9C518A-15A9-41F7-ACA5-0A618C877854}"/>
              </a:ext>
            </a:extLst>
          </p:cNvPr>
          <p:cNvPicPr>
            <a:picLocks noChangeAspect="1"/>
          </p:cNvPicPr>
          <p:nvPr/>
        </p:nvPicPr>
        <p:blipFill>
          <a:blip r:embed="rId2"/>
          <a:stretch>
            <a:fillRect/>
          </a:stretch>
        </p:blipFill>
        <p:spPr>
          <a:xfrm>
            <a:off x="6055395" y="1628606"/>
            <a:ext cx="2362405" cy="1886288"/>
          </a:xfrm>
          <a:prstGeom prst="rect">
            <a:avLst/>
          </a:prstGeom>
        </p:spPr>
      </p:pic>
      <p:sp>
        <p:nvSpPr>
          <p:cNvPr id="5" name="TextBox 4">
            <a:extLst>
              <a:ext uri="{FF2B5EF4-FFF2-40B4-BE49-F238E27FC236}">
                <a16:creationId xmlns:a16="http://schemas.microsoft.com/office/drawing/2014/main" id="{C3BAB6AD-7E39-44B5-BBC9-3F84D42CE0D9}"/>
              </a:ext>
            </a:extLst>
          </p:cNvPr>
          <p:cNvSpPr txBox="1"/>
          <p:nvPr/>
        </p:nvSpPr>
        <p:spPr>
          <a:xfrm>
            <a:off x="830580" y="1272540"/>
            <a:ext cx="4053840" cy="523220"/>
          </a:xfrm>
          <a:prstGeom prst="rect">
            <a:avLst/>
          </a:prstGeom>
          <a:noFill/>
        </p:spPr>
        <p:txBody>
          <a:bodyPr wrap="square" rtlCol="0">
            <a:spAutoFit/>
          </a:bodyPr>
          <a:lstStyle/>
          <a:p>
            <a:r>
              <a:rPr lang="en-US" dirty="0">
                <a:solidFill>
                  <a:schemeClr val="accent5"/>
                </a:solidFill>
              </a:rPr>
              <a:t>We Can See here that the </a:t>
            </a:r>
            <a:r>
              <a:rPr lang="en-US" dirty="0"/>
              <a:t>Crimes rate increased Between 2020 and 2022 But Decreased in 2023</a:t>
            </a:r>
          </a:p>
        </p:txBody>
      </p:sp>
    </p:spTree>
    <p:extLst>
      <p:ext uri="{BB962C8B-B14F-4D97-AF65-F5344CB8AC3E}">
        <p14:creationId xmlns:p14="http://schemas.microsoft.com/office/powerpoint/2010/main" val="3834310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34"/>
          <p:cNvPicPr preferRelativeResize="0"/>
          <p:nvPr/>
        </p:nvPicPr>
        <p:blipFill rotWithShape="1">
          <a:blip r:embed="rId3">
            <a:alphaModFix/>
          </a:blip>
          <a:srcRect b="18293"/>
          <a:stretch/>
        </p:blipFill>
        <p:spPr>
          <a:xfrm>
            <a:off x="2708563" y="2561675"/>
            <a:ext cx="3726874" cy="2133551"/>
          </a:xfrm>
          <a:prstGeom prst="rect">
            <a:avLst/>
          </a:prstGeom>
          <a:noFill/>
          <a:ln>
            <a:noFill/>
          </a:ln>
        </p:spPr>
      </p:pic>
      <p:sp>
        <p:nvSpPr>
          <p:cNvPr id="472" name="Google Shape;472;p34"/>
          <p:cNvSpPr txBox="1">
            <a:spLocks noGrp="1"/>
          </p:cNvSpPr>
          <p:nvPr>
            <p:ph type="title" idx="2"/>
          </p:nvPr>
        </p:nvSpPr>
        <p:spPr>
          <a:xfrm>
            <a:off x="4658450" y="956063"/>
            <a:ext cx="3144430" cy="8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Final thoughts</a:t>
            </a:r>
            <a:endParaRPr dirty="0"/>
          </a:p>
        </p:txBody>
      </p:sp>
      <p:sp>
        <p:nvSpPr>
          <p:cNvPr id="473" name="Google Shape;473;p34"/>
          <p:cNvSpPr txBox="1">
            <a:spLocks noGrp="1"/>
          </p:cNvSpPr>
          <p:nvPr>
            <p:ph type="title"/>
          </p:nvPr>
        </p:nvSpPr>
        <p:spPr>
          <a:xfrm>
            <a:off x="1627537" y="956075"/>
            <a:ext cx="2715213" cy="15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75" name="Google Shape;475;p34"/>
          <p:cNvSpPr txBox="1">
            <a:spLocks noGrp="1"/>
          </p:cNvSpPr>
          <p:nvPr>
            <p:ph type="subTitle" idx="4294967295"/>
          </p:nvPr>
        </p:nvSpPr>
        <p:spPr>
          <a:xfrm>
            <a:off x="7685380" y="4564500"/>
            <a:ext cx="1070400" cy="3120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Mukta Light"/>
                <a:ea typeface="Mukta Light"/>
                <a:cs typeface="Mukta Light"/>
                <a:sym typeface="Mukta Light"/>
              </a:rPr>
              <a:t>Academy</a:t>
            </a:r>
            <a:endParaRPr>
              <a:latin typeface="Mukta Light"/>
              <a:ea typeface="Mukta Light"/>
              <a:cs typeface="Mukta Light"/>
              <a:sym typeface="Mukta Light"/>
            </a:endParaRPr>
          </a:p>
        </p:txBody>
      </p:sp>
      <p:sp>
        <p:nvSpPr>
          <p:cNvPr id="476" name="Google Shape;476;p34"/>
          <p:cNvSpPr/>
          <p:nvPr/>
        </p:nvSpPr>
        <p:spPr>
          <a:xfrm rot="1786393">
            <a:off x="-2928984" y="1977611"/>
            <a:ext cx="6168335" cy="6168335"/>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34"/>
          <p:cNvGrpSpPr/>
          <p:nvPr/>
        </p:nvGrpSpPr>
        <p:grpSpPr>
          <a:xfrm rot="-5791042">
            <a:off x="-878138" y="-949282"/>
            <a:ext cx="3026732" cy="3926595"/>
            <a:chOff x="-742621" y="2531810"/>
            <a:chExt cx="3026846" cy="3926743"/>
          </a:xfrm>
        </p:grpSpPr>
        <p:sp>
          <p:nvSpPr>
            <p:cNvPr id="478" name="Google Shape;478;p34"/>
            <p:cNvSpPr/>
            <p:nvPr/>
          </p:nvSpPr>
          <p:spPr>
            <a:xfrm rot="3607546">
              <a:off x="-1133407" y="3849842"/>
              <a:ext cx="3787083" cy="1290678"/>
            </a:xfrm>
            <a:custGeom>
              <a:avLst/>
              <a:gdLst/>
              <a:ahLst/>
              <a:cxnLst/>
              <a:rect l="l" t="t" r="r" b="b"/>
              <a:pathLst>
                <a:path w="229761" h="78305" extrusionOk="0">
                  <a:moveTo>
                    <a:pt x="229760" y="13149"/>
                  </a:moveTo>
                  <a:lnTo>
                    <a:pt x="3794" y="78305"/>
                  </a:lnTo>
                  <a:lnTo>
                    <a:pt x="0" y="65157"/>
                  </a:lnTo>
                  <a:lnTo>
                    <a:pt x="225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rot="3607546">
              <a:off x="-608121" y="3163013"/>
              <a:ext cx="36789" cy="56651"/>
            </a:xfrm>
            <a:custGeom>
              <a:avLst/>
              <a:gdLst/>
              <a:ahLst/>
              <a:cxnLst/>
              <a:rect l="l" t="t" r="r" b="b"/>
              <a:pathLst>
                <a:path w="2232" h="3437" extrusionOk="0">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rot="3607546">
              <a:off x="-581805" y="3186930"/>
              <a:ext cx="34811" cy="54574"/>
            </a:xfrm>
            <a:custGeom>
              <a:avLst/>
              <a:gdLst/>
              <a:ahLst/>
              <a:cxnLst/>
              <a:rect l="l" t="t" r="r" b="b"/>
              <a:pathLst>
                <a:path w="2112" h="3311" extrusionOk="0">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rot="3607546">
              <a:off x="-551463" y="3216882"/>
              <a:ext cx="41503" cy="60211"/>
            </a:xfrm>
            <a:custGeom>
              <a:avLst/>
              <a:gdLst/>
              <a:ahLst/>
              <a:cxnLst/>
              <a:rect l="l" t="t" r="r" b="b"/>
              <a:pathLst>
                <a:path w="2518" h="3653" extrusionOk="0">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rot="3607546">
              <a:off x="-524379" y="3242615"/>
              <a:ext cx="34828" cy="54591"/>
            </a:xfrm>
            <a:custGeom>
              <a:avLst/>
              <a:gdLst/>
              <a:ahLst/>
              <a:cxnLst/>
              <a:rect l="l" t="t" r="r" b="b"/>
              <a:pathLst>
                <a:path w="2113" h="3312" extrusionOk="0">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rot="3607546">
              <a:off x="-503733" y="3256178"/>
              <a:ext cx="31465" cy="57228"/>
            </a:xfrm>
            <a:custGeom>
              <a:avLst/>
              <a:gdLst/>
              <a:ahLst/>
              <a:cxnLst/>
              <a:rect l="l" t="t" r="r" b="b"/>
              <a:pathLst>
                <a:path w="1909" h="3472" extrusionOk="0">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rot="3607546">
              <a:off x="-473671" y="3291298"/>
              <a:ext cx="34317" cy="54657"/>
            </a:xfrm>
            <a:custGeom>
              <a:avLst/>
              <a:gdLst/>
              <a:ahLst/>
              <a:cxnLst/>
              <a:rect l="l" t="t" r="r" b="b"/>
              <a:pathLst>
                <a:path w="2082" h="3316" extrusionOk="0">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rot="3607546">
              <a:off x="-455628" y="3313838"/>
              <a:ext cx="42245" cy="56849"/>
            </a:xfrm>
            <a:custGeom>
              <a:avLst/>
              <a:gdLst/>
              <a:ahLst/>
              <a:cxnLst/>
              <a:rect l="l" t="t" r="r" b="b"/>
              <a:pathLst>
                <a:path w="2563" h="3449" extrusionOk="0">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rot="3607546">
              <a:off x="-428134" y="3335576"/>
              <a:ext cx="34828" cy="54591"/>
            </a:xfrm>
            <a:custGeom>
              <a:avLst/>
              <a:gdLst/>
              <a:ahLst/>
              <a:cxnLst/>
              <a:rect l="l" t="t" r="r" b="b"/>
              <a:pathLst>
                <a:path w="2113" h="3312" extrusionOk="0">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rot="3607546">
              <a:off x="-405063" y="3357700"/>
              <a:ext cx="34317" cy="54673"/>
            </a:xfrm>
            <a:custGeom>
              <a:avLst/>
              <a:gdLst/>
              <a:ahLst/>
              <a:cxnLst/>
              <a:rect l="l" t="t" r="r" b="b"/>
              <a:pathLst>
                <a:path w="2082" h="3317" extrusionOk="0">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rot="3607546">
              <a:off x="-382871" y="3379059"/>
              <a:ext cx="34317" cy="54739"/>
            </a:xfrm>
            <a:custGeom>
              <a:avLst/>
              <a:gdLst/>
              <a:ahLst/>
              <a:cxnLst/>
              <a:rect l="l" t="t" r="r" b="b"/>
              <a:pathLst>
                <a:path w="2082" h="3321" extrusionOk="0">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rot="3607546">
              <a:off x="-320660" y="3439144"/>
              <a:ext cx="34202" cy="54673"/>
            </a:xfrm>
            <a:custGeom>
              <a:avLst/>
              <a:gdLst/>
              <a:ahLst/>
              <a:cxnLst/>
              <a:rect l="l" t="t" r="r" b="b"/>
              <a:pathLst>
                <a:path w="2075" h="3317" extrusionOk="0">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rot="3607546">
              <a:off x="-302645" y="3461718"/>
              <a:ext cx="42245" cy="56898"/>
            </a:xfrm>
            <a:custGeom>
              <a:avLst/>
              <a:gdLst/>
              <a:ahLst/>
              <a:cxnLst/>
              <a:rect l="l" t="t" r="r" b="b"/>
              <a:pathLst>
                <a:path w="2563" h="3452" extrusionOk="0">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rot="3607546">
              <a:off x="-275225" y="3477511"/>
              <a:ext cx="22680" cy="54756"/>
            </a:xfrm>
            <a:custGeom>
              <a:avLst/>
              <a:gdLst/>
              <a:ahLst/>
              <a:cxnLst/>
              <a:rect l="l" t="t" r="r" b="b"/>
              <a:pathLst>
                <a:path w="1376" h="3322" extrusionOk="0">
                  <a:moveTo>
                    <a:pt x="459" y="0"/>
                  </a:moveTo>
                  <a:lnTo>
                    <a:pt x="1" y="128"/>
                  </a:lnTo>
                  <a:lnTo>
                    <a:pt x="925" y="3321"/>
                  </a:lnTo>
                  <a:lnTo>
                    <a:pt x="1376" y="3194"/>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rot="3607546">
              <a:off x="-267699" y="3493759"/>
              <a:ext cx="49069" cy="62305"/>
            </a:xfrm>
            <a:custGeom>
              <a:avLst/>
              <a:gdLst/>
              <a:ahLst/>
              <a:cxnLst/>
              <a:rect l="l" t="t" r="r" b="b"/>
              <a:pathLst>
                <a:path w="2977" h="3780" extrusionOk="0">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rot="3607546">
              <a:off x="-235845" y="3520756"/>
              <a:ext cx="37663" cy="59091"/>
            </a:xfrm>
            <a:custGeom>
              <a:avLst/>
              <a:gdLst/>
              <a:ahLst/>
              <a:cxnLst/>
              <a:rect l="l" t="t" r="r" b="b"/>
              <a:pathLst>
                <a:path w="2285" h="3585" extrusionOk="0">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rot="3607546">
              <a:off x="-203686" y="3552326"/>
              <a:ext cx="34317" cy="54772"/>
            </a:xfrm>
            <a:custGeom>
              <a:avLst/>
              <a:gdLst/>
              <a:ahLst/>
              <a:cxnLst/>
              <a:rect l="l" t="t" r="r" b="b"/>
              <a:pathLst>
                <a:path w="2082" h="3323" extrusionOk="0">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rot="3607546">
              <a:off x="-181418" y="3573785"/>
              <a:ext cx="34070" cy="54673"/>
            </a:xfrm>
            <a:custGeom>
              <a:avLst/>
              <a:gdLst/>
              <a:ahLst/>
              <a:cxnLst/>
              <a:rect l="l" t="t" r="r" b="b"/>
              <a:pathLst>
                <a:path w="2067" h="3317" extrusionOk="0">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rot="3607546">
              <a:off x="-161393" y="3592754"/>
              <a:ext cx="37663" cy="59222"/>
            </a:xfrm>
            <a:custGeom>
              <a:avLst/>
              <a:gdLst/>
              <a:ahLst/>
              <a:cxnLst/>
              <a:rect l="l" t="t" r="r" b="b"/>
              <a:pathLst>
                <a:path w="2285" h="3593" extrusionOk="0">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rot="3607546">
              <a:off x="-141902" y="3612882"/>
              <a:ext cx="41503" cy="60195"/>
            </a:xfrm>
            <a:custGeom>
              <a:avLst/>
              <a:gdLst/>
              <a:ahLst/>
              <a:cxnLst/>
              <a:rect l="l" t="t" r="r" b="b"/>
              <a:pathLst>
                <a:path w="2518" h="3652" extrusionOk="0">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rot="3607546">
              <a:off x="-116831" y="3635676"/>
              <a:ext cx="37548" cy="59206"/>
            </a:xfrm>
            <a:custGeom>
              <a:avLst/>
              <a:gdLst/>
              <a:ahLst/>
              <a:cxnLst/>
              <a:rect l="l" t="t" r="r" b="b"/>
              <a:pathLst>
                <a:path w="2278" h="3592" extrusionOk="0">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rot="3607546">
              <a:off x="-338414" y="3433896"/>
              <a:ext cx="9741" cy="8225"/>
            </a:xfrm>
            <a:custGeom>
              <a:avLst/>
              <a:gdLst/>
              <a:ahLst/>
              <a:cxnLst/>
              <a:rect l="l" t="t" r="r" b="b"/>
              <a:pathLst>
                <a:path w="591" h="499" extrusionOk="0">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rot="3607546">
              <a:off x="-74303" y="3689322"/>
              <a:ext cx="9873" cy="8159"/>
            </a:xfrm>
            <a:custGeom>
              <a:avLst/>
              <a:gdLst/>
              <a:ahLst/>
              <a:cxnLst/>
              <a:rect l="l" t="t" r="r" b="b"/>
              <a:pathLst>
                <a:path w="599" h="495" extrusionOk="0">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rot="3607546">
              <a:off x="-58580" y="3694466"/>
              <a:ext cx="36789" cy="56519"/>
            </a:xfrm>
            <a:custGeom>
              <a:avLst/>
              <a:gdLst/>
              <a:ahLst/>
              <a:cxnLst/>
              <a:rect l="l" t="t" r="r" b="b"/>
              <a:pathLst>
                <a:path w="2232" h="3429" extrusionOk="0">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rot="3607546">
              <a:off x="-32321" y="3718351"/>
              <a:ext cx="34811" cy="54574"/>
            </a:xfrm>
            <a:custGeom>
              <a:avLst/>
              <a:gdLst/>
              <a:ahLst/>
              <a:cxnLst/>
              <a:rect l="l" t="t" r="r" b="b"/>
              <a:pathLst>
                <a:path w="2112" h="3311" extrusionOk="0">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rot="3607546">
              <a:off x="-1892" y="3748285"/>
              <a:ext cx="41388" cy="60079"/>
            </a:xfrm>
            <a:custGeom>
              <a:avLst/>
              <a:gdLst/>
              <a:ahLst/>
              <a:cxnLst/>
              <a:rect l="l" t="t" r="r" b="b"/>
              <a:pathLst>
                <a:path w="2511" h="3645" extrusionOk="0">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rot="3607546">
              <a:off x="25198" y="3773990"/>
              <a:ext cx="34828" cy="54574"/>
            </a:xfrm>
            <a:custGeom>
              <a:avLst/>
              <a:gdLst/>
              <a:ahLst/>
              <a:cxnLst/>
              <a:rect l="l" t="t" r="r" b="b"/>
              <a:pathLst>
                <a:path w="2113" h="3311" extrusionOk="0">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rot="3607546">
              <a:off x="45801" y="3787511"/>
              <a:ext cx="31465" cy="57343"/>
            </a:xfrm>
            <a:custGeom>
              <a:avLst/>
              <a:gdLst/>
              <a:ahLst/>
              <a:cxnLst/>
              <a:rect l="l" t="t" r="r" b="b"/>
              <a:pathLst>
                <a:path w="1909" h="3479" extrusionOk="0">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rot="3607546">
              <a:off x="75719" y="3822554"/>
              <a:ext cx="34202" cy="54723"/>
            </a:xfrm>
            <a:custGeom>
              <a:avLst/>
              <a:gdLst/>
              <a:ahLst/>
              <a:cxnLst/>
              <a:rect l="l" t="t" r="r" b="b"/>
              <a:pathLst>
                <a:path w="2075" h="3320" extrusionOk="0">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rot="3607546">
              <a:off x="93889" y="3845201"/>
              <a:ext cx="42113" cy="56849"/>
            </a:xfrm>
            <a:custGeom>
              <a:avLst/>
              <a:gdLst/>
              <a:ahLst/>
              <a:cxnLst/>
              <a:rect l="l" t="t" r="r" b="b"/>
              <a:pathLst>
                <a:path w="2555" h="3449" extrusionOk="0">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rot="3607546">
              <a:off x="121400" y="3867026"/>
              <a:ext cx="34828" cy="54475"/>
            </a:xfrm>
            <a:custGeom>
              <a:avLst/>
              <a:gdLst/>
              <a:ahLst/>
              <a:cxnLst/>
              <a:rect l="l" t="t" r="r" b="b"/>
              <a:pathLst>
                <a:path w="2113" h="3305" extrusionOk="0">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rot="3607546">
              <a:off x="144357" y="3889065"/>
              <a:ext cx="34317" cy="54591"/>
            </a:xfrm>
            <a:custGeom>
              <a:avLst/>
              <a:gdLst/>
              <a:ahLst/>
              <a:cxnLst/>
              <a:rect l="l" t="t" r="r" b="b"/>
              <a:pathLst>
                <a:path w="2082" h="3312" extrusionOk="0">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rot="3607546">
              <a:off x="166606" y="3910491"/>
              <a:ext cx="34317" cy="54723"/>
            </a:xfrm>
            <a:custGeom>
              <a:avLst/>
              <a:gdLst/>
              <a:ahLst/>
              <a:cxnLst/>
              <a:rect l="l" t="t" r="r" b="b"/>
              <a:pathLst>
                <a:path w="2082" h="3320" extrusionOk="0">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rot="3607546">
              <a:off x="228810" y="3970556"/>
              <a:ext cx="34202" cy="54706"/>
            </a:xfrm>
            <a:custGeom>
              <a:avLst/>
              <a:gdLst/>
              <a:ahLst/>
              <a:cxnLst/>
              <a:rect l="l" t="t" r="r" b="b"/>
              <a:pathLst>
                <a:path w="2075" h="3319" extrusionOk="0">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rot="3607546">
              <a:off x="246889" y="3993167"/>
              <a:ext cx="42245" cy="56783"/>
            </a:xfrm>
            <a:custGeom>
              <a:avLst/>
              <a:gdLst/>
              <a:ahLst/>
              <a:cxnLst/>
              <a:rect l="l" t="t" r="r" b="b"/>
              <a:pathLst>
                <a:path w="2563" h="3445" extrusionOk="0">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rot="3607546">
              <a:off x="274209" y="4008903"/>
              <a:ext cx="22680" cy="54871"/>
            </a:xfrm>
            <a:custGeom>
              <a:avLst/>
              <a:gdLst/>
              <a:ahLst/>
              <a:cxnLst/>
              <a:rect l="l" t="t" r="r" b="b"/>
              <a:pathLst>
                <a:path w="1376" h="3329" extrusionOk="0">
                  <a:moveTo>
                    <a:pt x="459" y="1"/>
                  </a:moveTo>
                  <a:lnTo>
                    <a:pt x="1" y="136"/>
                  </a:lnTo>
                  <a:lnTo>
                    <a:pt x="925" y="3329"/>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rot="3607546">
              <a:off x="281785" y="4025180"/>
              <a:ext cx="49069" cy="62305"/>
            </a:xfrm>
            <a:custGeom>
              <a:avLst/>
              <a:gdLst/>
              <a:ahLst/>
              <a:cxnLst/>
              <a:rect l="l" t="t" r="r" b="b"/>
              <a:pathLst>
                <a:path w="2977" h="3780" extrusionOk="0">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rot="3607546">
              <a:off x="313668" y="4052127"/>
              <a:ext cx="37548" cy="59091"/>
            </a:xfrm>
            <a:custGeom>
              <a:avLst/>
              <a:gdLst/>
              <a:ahLst/>
              <a:cxnLst/>
              <a:rect l="l" t="t" r="r" b="b"/>
              <a:pathLst>
                <a:path w="2278" h="3585" extrusionOk="0">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rot="3607546">
              <a:off x="345755" y="4083821"/>
              <a:ext cx="34317" cy="54673"/>
            </a:xfrm>
            <a:custGeom>
              <a:avLst/>
              <a:gdLst/>
              <a:ahLst/>
              <a:cxnLst/>
              <a:rect l="l" t="t" r="r" b="b"/>
              <a:pathLst>
                <a:path w="2082" h="3317" extrusionOk="0">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rot="3607546">
              <a:off x="367980" y="4105156"/>
              <a:ext cx="34185" cy="54673"/>
            </a:xfrm>
            <a:custGeom>
              <a:avLst/>
              <a:gdLst/>
              <a:ahLst/>
              <a:cxnLst/>
              <a:rect l="l" t="t" r="r" b="b"/>
              <a:pathLst>
                <a:path w="2074" h="3317" extrusionOk="0">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rot="3607546">
              <a:off x="388148" y="4124208"/>
              <a:ext cx="37663" cy="59091"/>
            </a:xfrm>
            <a:custGeom>
              <a:avLst/>
              <a:gdLst/>
              <a:ahLst/>
              <a:cxnLst/>
              <a:rect l="l" t="t" r="r" b="b"/>
              <a:pathLst>
                <a:path w="2285" h="3585" extrusionOk="0">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rot="3607546">
              <a:off x="407582" y="4144302"/>
              <a:ext cx="41503" cy="60195"/>
            </a:xfrm>
            <a:custGeom>
              <a:avLst/>
              <a:gdLst/>
              <a:ahLst/>
              <a:cxnLst/>
              <a:rect l="l" t="t" r="r" b="b"/>
              <a:pathLst>
                <a:path w="2518" h="3652" extrusionOk="0">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rot="3607546">
              <a:off x="432666" y="4167103"/>
              <a:ext cx="37531" cy="59206"/>
            </a:xfrm>
            <a:custGeom>
              <a:avLst/>
              <a:gdLst/>
              <a:ahLst/>
              <a:cxnLst/>
              <a:rect l="l" t="t" r="r" b="b"/>
              <a:pathLst>
                <a:path w="2277" h="3592" extrusionOk="0">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rot="3607546">
              <a:off x="210818" y="3965120"/>
              <a:ext cx="9972" cy="8241"/>
            </a:xfrm>
            <a:custGeom>
              <a:avLst/>
              <a:gdLst/>
              <a:ahLst/>
              <a:cxnLst/>
              <a:rect l="l" t="t" r="r" b="b"/>
              <a:pathLst>
                <a:path w="605" h="500" extrusionOk="0">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rot="3607546">
              <a:off x="475157" y="4220785"/>
              <a:ext cx="9972" cy="8159"/>
            </a:xfrm>
            <a:custGeom>
              <a:avLst/>
              <a:gdLst/>
              <a:ahLst/>
              <a:cxnLst/>
              <a:rect l="l" t="t" r="r" b="b"/>
              <a:pathLst>
                <a:path w="605" h="495" extrusionOk="0">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rot="3607546">
              <a:off x="490843" y="4225860"/>
              <a:ext cx="36806" cy="56651"/>
            </a:xfrm>
            <a:custGeom>
              <a:avLst/>
              <a:gdLst/>
              <a:ahLst/>
              <a:cxnLst/>
              <a:rect l="l" t="t" r="r" b="b"/>
              <a:pathLst>
                <a:path w="2233" h="3437" extrusionOk="0">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rot="3607546">
              <a:off x="517213" y="4249800"/>
              <a:ext cx="34811" cy="54459"/>
            </a:xfrm>
            <a:custGeom>
              <a:avLst/>
              <a:gdLst/>
              <a:ahLst/>
              <a:cxnLst/>
              <a:rect l="l" t="t" r="r" b="b"/>
              <a:pathLst>
                <a:path w="2112" h="3304" extrusionOk="0">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rot="3607546">
              <a:off x="547642" y="4279619"/>
              <a:ext cx="41388" cy="60195"/>
            </a:xfrm>
            <a:custGeom>
              <a:avLst/>
              <a:gdLst/>
              <a:ahLst/>
              <a:cxnLst/>
              <a:rect l="l" t="t" r="r" b="b"/>
              <a:pathLst>
                <a:path w="2511" h="3652" extrusionOk="0">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rot="3607546">
              <a:off x="574701" y="4305405"/>
              <a:ext cx="34811" cy="54591"/>
            </a:xfrm>
            <a:custGeom>
              <a:avLst/>
              <a:gdLst/>
              <a:ahLst/>
              <a:cxnLst/>
              <a:rect l="l" t="t" r="r" b="b"/>
              <a:pathLst>
                <a:path w="2112" h="3312" extrusionOk="0">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rot="3607546">
              <a:off x="595285" y="4318932"/>
              <a:ext cx="31465" cy="57343"/>
            </a:xfrm>
            <a:custGeom>
              <a:avLst/>
              <a:gdLst/>
              <a:ahLst/>
              <a:cxnLst/>
              <a:rect l="l" t="t" r="r" b="b"/>
              <a:pathLst>
                <a:path w="1909" h="3479" extrusionOk="0">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rot="3607546">
              <a:off x="625359" y="4354031"/>
              <a:ext cx="34070" cy="54657"/>
            </a:xfrm>
            <a:custGeom>
              <a:avLst/>
              <a:gdLst/>
              <a:ahLst/>
              <a:cxnLst/>
              <a:rect l="l" t="t" r="r" b="b"/>
              <a:pathLst>
                <a:path w="2067" h="3316" extrusionOk="0">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rot="3607546">
              <a:off x="643395" y="4376584"/>
              <a:ext cx="42113" cy="56898"/>
            </a:xfrm>
            <a:custGeom>
              <a:avLst/>
              <a:gdLst/>
              <a:ahLst/>
              <a:cxnLst/>
              <a:rect l="l" t="t" r="r" b="b"/>
              <a:pathLst>
                <a:path w="2555" h="3452" extrusionOk="0">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rot="3607546">
              <a:off x="670791" y="4398408"/>
              <a:ext cx="34943" cy="54459"/>
            </a:xfrm>
            <a:custGeom>
              <a:avLst/>
              <a:gdLst/>
              <a:ahLst/>
              <a:cxnLst/>
              <a:rect l="l" t="t" r="r" b="b"/>
              <a:pathLst>
                <a:path w="2120" h="3304" extrusionOk="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rot="3607546">
              <a:off x="693970" y="4420445"/>
              <a:ext cx="34202" cy="54723"/>
            </a:xfrm>
            <a:custGeom>
              <a:avLst/>
              <a:gdLst/>
              <a:ahLst/>
              <a:cxnLst/>
              <a:rect l="l" t="t" r="r" b="b"/>
              <a:pathLst>
                <a:path w="2075" h="3320" extrusionOk="0">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rot="3607546">
              <a:off x="716055" y="4441989"/>
              <a:ext cx="34202" cy="54541"/>
            </a:xfrm>
            <a:custGeom>
              <a:avLst/>
              <a:gdLst/>
              <a:ahLst/>
              <a:cxnLst/>
              <a:rect l="l" t="t" r="r" b="b"/>
              <a:pathLst>
                <a:path w="2075" h="3309" extrusionOk="0">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rot="3607546">
              <a:off x="778272" y="4502014"/>
              <a:ext cx="34202" cy="54657"/>
            </a:xfrm>
            <a:custGeom>
              <a:avLst/>
              <a:gdLst/>
              <a:ahLst/>
              <a:cxnLst/>
              <a:rect l="l" t="t" r="r" b="b"/>
              <a:pathLst>
                <a:path w="2075" h="3316" extrusionOk="0">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rot="3607546">
              <a:off x="796315" y="4524554"/>
              <a:ext cx="42245" cy="56915"/>
            </a:xfrm>
            <a:custGeom>
              <a:avLst/>
              <a:gdLst/>
              <a:ahLst/>
              <a:cxnLst/>
              <a:rect l="l" t="t" r="r" b="b"/>
              <a:pathLst>
                <a:path w="2563" h="3453" extrusionOk="0">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rot="3607546">
              <a:off x="823743" y="454035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rot="3607546">
              <a:off x="831262" y="4556596"/>
              <a:ext cx="49069" cy="62321"/>
            </a:xfrm>
            <a:custGeom>
              <a:avLst/>
              <a:gdLst/>
              <a:ahLst/>
              <a:cxnLst/>
              <a:rect l="l" t="t" r="r" b="b"/>
              <a:pathLst>
                <a:path w="2977" h="3781" extrusionOk="0">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rot="3607546">
              <a:off x="863203" y="4583461"/>
              <a:ext cx="37548" cy="59206"/>
            </a:xfrm>
            <a:custGeom>
              <a:avLst/>
              <a:gdLst/>
              <a:ahLst/>
              <a:cxnLst/>
              <a:rect l="l" t="t" r="r" b="b"/>
              <a:pathLst>
                <a:path w="2278" h="3592" extrusionOk="0">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rot="3607546">
              <a:off x="895239" y="4615241"/>
              <a:ext cx="34317" cy="54673"/>
            </a:xfrm>
            <a:custGeom>
              <a:avLst/>
              <a:gdLst/>
              <a:ahLst/>
              <a:cxnLst/>
              <a:rect l="l" t="t" r="r" b="b"/>
              <a:pathLst>
                <a:path w="2082" h="3317" extrusionOk="0">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rot="3607546">
              <a:off x="917431" y="4636633"/>
              <a:ext cx="34317" cy="54673"/>
            </a:xfrm>
            <a:custGeom>
              <a:avLst/>
              <a:gdLst/>
              <a:ahLst/>
              <a:cxnLst/>
              <a:rect l="l" t="t" r="r" b="b"/>
              <a:pathLst>
                <a:path w="2082" h="3317" extrusionOk="0">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rot="3607546">
              <a:off x="937632" y="4655628"/>
              <a:ext cx="37663" cy="59091"/>
            </a:xfrm>
            <a:custGeom>
              <a:avLst/>
              <a:gdLst/>
              <a:ahLst/>
              <a:cxnLst/>
              <a:rect l="l" t="t" r="r" b="b"/>
              <a:pathLst>
                <a:path w="2285" h="3585" extrusionOk="0">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rot="3607546">
              <a:off x="957066" y="4675722"/>
              <a:ext cx="41503" cy="60195"/>
            </a:xfrm>
            <a:custGeom>
              <a:avLst/>
              <a:gdLst/>
              <a:ahLst/>
              <a:cxnLst/>
              <a:rect l="l" t="t" r="r" b="b"/>
              <a:pathLst>
                <a:path w="2518" h="3652" extrusionOk="0">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rot="3607546">
              <a:off x="982200" y="4698553"/>
              <a:ext cx="37531" cy="59091"/>
            </a:xfrm>
            <a:custGeom>
              <a:avLst/>
              <a:gdLst/>
              <a:ahLst/>
              <a:cxnLst/>
              <a:rect l="l" t="t" r="r" b="b"/>
              <a:pathLst>
                <a:path w="2277" h="3585" extrusionOk="0">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rot="3607546">
              <a:off x="760302" y="4496541"/>
              <a:ext cx="9972" cy="8241"/>
            </a:xfrm>
            <a:custGeom>
              <a:avLst/>
              <a:gdLst/>
              <a:ahLst/>
              <a:cxnLst/>
              <a:rect l="l" t="t" r="r" b="b"/>
              <a:pathLst>
                <a:path w="605" h="500" extrusionOk="0">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rot="3607546">
              <a:off x="1025108" y="4752448"/>
              <a:ext cx="9412" cy="8258"/>
            </a:xfrm>
            <a:custGeom>
              <a:avLst/>
              <a:gdLst/>
              <a:ahLst/>
              <a:cxnLst/>
              <a:rect l="l" t="t" r="r" b="b"/>
              <a:pathLst>
                <a:path w="571" h="501" extrusionOk="0">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rot="3607546">
              <a:off x="1040377" y="4757194"/>
              <a:ext cx="36806" cy="56766"/>
            </a:xfrm>
            <a:custGeom>
              <a:avLst/>
              <a:gdLst/>
              <a:ahLst/>
              <a:cxnLst/>
              <a:rect l="l" t="t" r="r" b="b"/>
              <a:pathLst>
                <a:path w="2233" h="3444" extrusionOk="0">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rot="3607546">
              <a:off x="1066654" y="4781179"/>
              <a:ext cx="34811" cy="54591"/>
            </a:xfrm>
            <a:custGeom>
              <a:avLst/>
              <a:gdLst/>
              <a:ahLst/>
              <a:cxnLst/>
              <a:rect l="l" t="t" r="r" b="b"/>
              <a:pathLst>
                <a:path w="2112" h="3312" extrusionOk="0">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rot="3607546">
              <a:off x="1096983" y="4811155"/>
              <a:ext cx="41503" cy="60195"/>
            </a:xfrm>
            <a:custGeom>
              <a:avLst/>
              <a:gdLst/>
              <a:ahLst/>
              <a:cxnLst/>
              <a:rect l="l" t="t" r="r" b="b"/>
              <a:pathLst>
                <a:path w="2518" h="3652" extrusionOk="0">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rot="3607546">
              <a:off x="1124178" y="4836838"/>
              <a:ext cx="34811" cy="54574"/>
            </a:xfrm>
            <a:custGeom>
              <a:avLst/>
              <a:gdLst/>
              <a:ahLst/>
              <a:cxnLst/>
              <a:rect l="l" t="t" r="r" b="b"/>
              <a:pathLst>
                <a:path w="2112" h="3311" extrusionOk="0">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rot="3607546">
              <a:off x="1144864" y="4850416"/>
              <a:ext cx="31350" cy="57343"/>
            </a:xfrm>
            <a:custGeom>
              <a:avLst/>
              <a:gdLst/>
              <a:ahLst/>
              <a:cxnLst/>
              <a:rect l="l" t="t" r="r" b="b"/>
              <a:pathLst>
                <a:path w="1902" h="3479" extrusionOk="0">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rot="3607546">
              <a:off x="1174687" y="4885394"/>
              <a:ext cx="34202" cy="54723"/>
            </a:xfrm>
            <a:custGeom>
              <a:avLst/>
              <a:gdLst/>
              <a:ahLst/>
              <a:cxnLst/>
              <a:rect l="l" t="t" r="r" b="b"/>
              <a:pathLst>
                <a:path w="2075" h="3320" extrusionOk="0">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rot="3607546">
              <a:off x="1192879" y="4908005"/>
              <a:ext cx="42113" cy="56898"/>
            </a:xfrm>
            <a:custGeom>
              <a:avLst/>
              <a:gdLst/>
              <a:ahLst/>
              <a:cxnLst/>
              <a:rect l="l" t="t" r="r" b="b"/>
              <a:pathLst>
                <a:path w="2555" h="3452" extrusionOk="0">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rot="3607546">
              <a:off x="1220311" y="4929850"/>
              <a:ext cx="34828" cy="54574"/>
            </a:xfrm>
            <a:custGeom>
              <a:avLst/>
              <a:gdLst/>
              <a:ahLst/>
              <a:cxnLst/>
              <a:rect l="l" t="t" r="r" b="b"/>
              <a:pathLst>
                <a:path w="2113" h="3311" extrusionOk="0">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rot="3607546">
              <a:off x="1243297" y="4952072"/>
              <a:ext cx="34317" cy="54558"/>
            </a:xfrm>
            <a:custGeom>
              <a:avLst/>
              <a:gdLst/>
              <a:ahLst/>
              <a:cxnLst/>
              <a:rect l="l" t="t" r="r" b="b"/>
              <a:pathLst>
                <a:path w="2082" h="3310" extrusionOk="0">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rot="3607546">
              <a:off x="1265588" y="4973324"/>
              <a:ext cx="34317" cy="54723"/>
            </a:xfrm>
            <a:custGeom>
              <a:avLst/>
              <a:gdLst/>
              <a:ahLst/>
              <a:cxnLst/>
              <a:rect l="l" t="t" r="r" b="b"/>
              <a:pathLst>
                <a:path w="2082" h="3320" extrusionOk="0">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rot="3607546">
              <a:off x="1327884" y="5033458"/>
              <a:ext cx="34070" cy="54690"/>
            </a:xfrm>
            <a:custGeom>
              <a:avLst/>
              <a:gdLst/>
              <a:ahLst/>
              <a:cxnLst/>
              <a:rect l="l" t="t" r="r" b="b"/>
              <a:pathLst>
                <a:path w="2067" h="3318" extrusionOk="0">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rot="3607546">
              <a:off x="1345853" y="5056015"/>
              <a:ext cx="42262" cy="56783"/>
            </a:xfrm>
            <a:custGeom>
              <a:avLst/>
              <a:gdLst/>
              <a:ahLst/>
              <a:cxnLst/>
              <a:rect l="l" t="t" r="r" b="b"/>
              <a:pathLst>
                <a:path w="2564" h="3445" extrusionOk="0">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rot="3607546">
              <a:off x="1373227" y="507177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rot="3607546">
              <a:off x="1380774" y="5088099"/>
              <a:ext cx="49184" cy="62189"/>
            </a:xfrm>
            <a:custGeom>
              <a:avLst/>
              <a:gdLst/>
              <a:ahLst/>
              <a:cxnLst/>
              <a:rect l="l" t="t" r="r" b="b"/>
              <a:pathLst>
                <a:path w="2984" h="3773" extrusionOk="0">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rot="3607546">
              <a:off x="1412687" y="5114881"/>
              <a:ext cx="37548" cy="59206"/>
            </a:xfrm>
            <a:custGeom>
              <a:avLst/>
              <a:gdLst/>
              <a:ahLst/>
              <a:cxnLst/>
              <a:rect l="l" t="t" r="r" b="b"/>
              <a:pathLst>
                <a:path w="2278" h="3592" extrusionOk="0">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rot="3607546">
              <a:off x="1444745" y="5146624"/>
              <a:ext cx="34317" cy="54723"/>
            </a:xfrm>
            <a:custGeom>
              <a:avLst/>
              <a:gdLst/>
              <a:ahLst/>
              <a:cxnLst/>
              <a:rect l="l" t="t" r="r" b="b"/>
              <a:pathLst>
                <a:path w="2082" h="3320" extrusionOk="0">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rot="3607546">
              <a:off x="1466980" y="5168140"/>
              <a:ext cx="34202" cy="54624"/>
            </a:xfrm>
            <a:custGeom>
              <a:avLst/>
              <a:gdLst/>
              <a:ahLst/>
              <a:cxnLst/>
              <a:rect l="l" t="t" r="r" b="b"/>
              <a:pathLst>
                <a:path w="2075" h="3314" extrusionOk="0">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rot="3607546">
              <a:off x="1487166" y="5186962"/>
              <a:ext cx="37663" cy="59206"/>
            </a:xfrm>
            <a:custGeom>
              <a:avLst/>
              <a:gdLst/>
              <a:ahLst/>
              <a:cxnLst/>
              <a:rect l="l" t="t" r="r" b="b"/>
              <a:pathLst>
                <a:path w="2285" h="3592" extrusionOk="0">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rot="3607546">
              <a:off x="1506649" y="5207200"/>
              <a:ext cx="41372" cy="60195"/>
            </a:xfrm>
            <a:custGeom>
              <a:avLst/>
              <a:gdLst/>
              <a:ahLst/>
              <a:cxnLst/>
              <a:rect l="l" t="t" r="r" b="b"/>
              <a:pathLst>
                <a:path w="2510" h="3652" extrusionOk="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rot="3607546">
              <a:off x="1531634" y="5229944"/>
              <a:ext cx="37531" cy="59206"/>
            </a:xfrm>
            <a:custGeom>
              <a:avLst/>
              <a:gdLst/>
              <a:ahLst/>
              <a:cxnLst/>
              <a:rect l="l" t="t" r="r" b="b"/>
              <a:pathLst>
                <a:path w="2277" h="3592" extrusionOk="0">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rot="3607546">
              <a:off x="1310043" y="5028148"/>
              <a:ext cx="9692" cy="8208"/>
            </a:xfrm>
            <a:custGeom>
              <a:avLst/>
              <a:gdLst/>
              <a:ahLst/>
              <a:cxnLst/>
              <a:rect l="l" t="t" r="r" b="b"/>
              <a:pathLst>
                <a:path w="588" h="498" extrusionOk="0">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rot="3607546">
              <a:off x="1574392" y="5283815"/>
              <a:ext cx="9692" cy="8225"/>
            </a:xfrm>
            <a:custGeom>
              <a:avLst/>
              <a:gdLst/>
              <a:ahLst/>
              <a:cxnLst/>
              <a:rect l="l" t="t" r="r" b="b"/>
              <a:pathLst>
                <a:path w="588" h="499" extrusionOk="0">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rot="3607546">
              <a:off x="1589861" y="5288614"/>
              <a:ext cx="36806" cy="56766"/>
            </a:xfrm>
            <a:custGeom>
              <a:avLst/>
              <a:gdLst/>
              <a:ahLst/>
              <a:cxnLst/>
              <a:rect l="l" t="t" r="r" b="b"/>
              <a:pathLst>
                <a:path w="2233" h="3444" extrusionOk="0">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rot="3607546">
              <a:off x="1616153" y="5312640"/>
              <a:ext cx="34811" cy="54492"/>
            </a:xfrm>
            <a:custGeom>
              <a:avLst/>
              <a:gdLst/>
              <a:ahLst/>
              <a:cxnLst/>
              <a:rect l="l" t="t" r="r" b="b"/>
              <a:pathLst>
                <a:path w="2112" h="3306" extrusionOk="0">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rot="3607546">
              <a:off x="1646574" y="5342505"/>
              <a:ext cx="41503" cy="60211"/>
            </a:xfrm>
            <a:custGeom>
              <a:avLst/>
              <a:gdLst/>
              <a:ahLst/>
              <a:cxnLst/>
              <a:rect l="l" t="t" r="r" b="b"/>
              <a:pathLst>
                <a:path w="2518" h="3653" extrusionOk="0">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rot="3607546">
              <a:off x="1673670" y="5368245"/>
              <a:ext cx="34811" cy="54591"/>
            </a:xfrm>
            <a:custGeom>
              <a:avLst/>
              <a:gdLst/>
              <a:ahLst/>
              <a:cxnLst/>
              <a:rect l="l" t="t" r="r" b="b"/>
              <a:pathLst>
                <a:path w="2112" h="3312" extrusionOk="0">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rot="3607546">
              <a:off x="1694341" y="5381833"/>
              <a:ext cx="31350" cy="57360"/>
            </a:xfrm>
            <a:custGeom>
              <a:avLst/>
              <a:gdLst/>
              <a:ahLst/>
              <a:cxnLst/>
              <a:rect l="l" t="t" r="r" b="b"/>
              <a:pathLst>
                <a:path w="1902" h="3480" extrusionOk="0">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rot="3607546">
              <a:off x="1724054" y="5417016"/>
              <a:ext cx="34581" cy="54673"/>
            </a:xfrm>
            <a:custGeom>
              <a:avLst/>
              <a:gdLst/>
              <a:ahLst/>
              <a:cxnLst/>
              <a:rect l="l" t="t" r="r" b="b"/>
              <a:pathLst>
                <a:path w="2098" h="3317" extrusionOk="0">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rot="3607546">
              <a:off x="1742243" y="5439405"/>
              <a:ext cx="42245" cy="56849"/>
            </a:xfrm>
            <a:custGeom>
              <a:avLst/>
              <a:gdLst/>
              <a:ahLst/>
              <a:cxnLst/>
              <a:rect l="l" t="t" r="r" b="b"/>
              <a:pathLst>
                <a:path w="2563" h="3449" extrusionOk="0">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rot="3607546">
              <a:off x="1769824" y="5461320"/>
              <a:ext cx="34828" cy="54442"/>
            </a:xfrm>
            <a:custGeom>
              <a:avLst/>
              <a:gdLst/>
              <a:ahLst/>
              <a:cxnLst/>
              <a:rect l="l" t="t" r="r" b="b"/>
              <a:pathLst>
                <a:path w="2113" h="3303" extrusionOk="0">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rot="3607546">
              <a:off x="1792859" y="5483223"/>
              <a:ext cx="34317" cy="54739"/>
            </a:xfrm>
            <a:custGeom>
              <a:avLst/>
              <a:gdLst/>
              <a:ahLst/>
              <a:cxnLst/>
              <a:rect l="l" t="t" r="r" b="b"/>
              <a:pathLst>
                <a:path w="2082" h="3321" extrusionOk="0">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rot="3607546">
              <a:off x="1815087" y="5504752"/>
              <a:ext cx="34317" cy="54690"/>
            </a:xfrm>
            <a:custGeom>
              <a:avLst/>
              <a:gdLst/>
              <a:ahLst/>
              <a:cxnLst/>
              <a:rect l="l" t="t" r="r" b="b"/>
              <a:pathLst>
                <a:path w="2082" h="3318" extrusionOk="0">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rot="3607546">
              <a:off x="1877368" y="5564895"/>
              <a:ext cx="34070" cy="54657"/>
            </a:xfrm>
            <a:custGeom>
              <a:avLst/>
              <a:gdLst/>
              <a:ahLst/>
              <a:cxnLst/>
              <a:rect l="l" t="t" r="r" b="b"/>
              <a:pathLst>
                <a:path w="2067" h="3316" extrusionOk="0">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rot="3607546">
              <a:off x="1895285" y="5587422"/>
              <a:ext cx="42245" cy="56898"/>
            </a:xfrm>
            <a:custGeom>
              <a:avLst/>
              <a:gdLst/>
              <a:ahLst/>
              <a:cxnLst/>
              <a:rect l="l" t="t" r="r" b="b"/>
              <a:pathLst>
                <a:path w="2563" h="3452" extrusionOk="0">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rot="3607546">
              <a:off x="1922711" y="5603193"/>
              <a:ext cx="22680" cy="54756"/>
            </a:xfrm>
            <a:custGeom>
              <a:avLst/>
              <a:gdLst/>
              <a:ahLst/>
              <a:cxnLst/>
              <a:rect l="l" t="t" r="r" b="b"/>
              <a:pathLst>
                <a:path w="1376" h="3322" extrusionOk="0">
                  <a:moveTo>
                    <a:pt x="459" y="1"/>
                  </a:moveTo>
                  <a:lnTo>
                    <a:pt x="1" y="129"/>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rot="3607546">
              <a:off x="1930280" y="5619350"/>
              <a:ext cx="49069" cy="62436"/>
            </a:xfrm>
            <a:custGeom>
              <a:avLst/>
              <a:gdLst/>
              <a:ahLst/>
              <a:cxnLst/>
              <a:rect l="l" t="t" r="r" b="b"/>
              <a:pathLst>
                <a:path w="2977" h="3788" extrusionOk="0">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rot="3607546">
              <a:off x="1962164" y="5646297"/>
              <a:ext cx="37548" cy="59222"/>
            </a:xfrm>
            <a:custGeom>
              <a:avLst/>
              <a:gdLst/>
              <a:ahLst/>
              <a:cxnLst/>
              <a:rect l="l" t="t" r="r" b="b"/>
              <a:pathLst>
                <a:path w="2278" h="3593" extrusionOk="0">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rot="3607546">
              <a:off x="1994279" y="5678024"/>
              <a:ext cx="34317" cy="54706"/>
            </a:xfrm>
            <a:custGeom>
              <a:avLst/>
              <a:gdLst/>
              <a:ahLst/>
              <a:cxnLst/>
              <a:rect l="l" t="t" r="r" b="b"/>
              <a:pathLst>
                <a:path w="2082" h="3319" extrusionOk="0">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rot="3607546">
              <a:off x="2016622" y="5699614"/>
              <a:ext cx="34317" cy="54706"/>
            </a:xfrm>
            <a:custGeom>
              <a:avLst/>
              <a:gdLst/>
              <a:ahLst/>
              <a:cxnLst/>
              <a:rect l="l" t="t" r="r" b="b"/>
              <a:pathLst>
                <a:path w="2082" h="3319" extrusionOk="0">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rot="3607546">
              <a:off x="2036643" y="5718510"/>
              <a:ext cx="37663" cy="58959"/>
            </a:xfrm>
            <a:custGeom>
              <a:avLst/>
              <a:gdLst/>
              <a:ahLst/>
              <a:cxnLst/>
              <a:rect l="l" t="t" r="r" b="b"/>
              <a:pathLst>
                <a:path w="2285" h="3577" extrusionOk="0">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rot="3607546">
              <a:off x="2056036" y="5738573"/>
              <a:ext cx="41503" cy="60211"/>
            </a:xfrm>
            <a:custGeom>
              <a:avLst/>
              <a:gdLst/>
              <a:ahLst/>
              <a:cxnLst/>
              <a:rect l="l" t="t" r="r" b="b"/>
              <a:pathLst>
                <a:path w="2518" h="3653" extrusionOk="0">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rot="3607546">
              <a:off x="2081012" y="5761303"/>
              <a:ext cx="37663" cy="59222"/>
            </a:xfrm>
            <a:custGeom>
              <a:avLst/>
              <a:gdLst/>
              <a:ahLst/>
              <a:cxnLst/>
              <a:rect l="l" t="t" r="r" b="b"/>
              <a:pathLst>
                <a:path w="2285" h="3593" extrusionOk="0">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rot="3607546">
              <a:off x="1858777" y="5559001"/>
              <a:ext cx="10549" cy="8192"/>
            </a:xfrm>
            <a:custGeom>
              <a:avLst/>
              <a:gdLst/>
              <a:ahLst/>
              <a:cxnLst/>
              <a:rect l="l" t="t" r="r" b="b"/>
              <a:pathLst>
                <a:path w="640" h="497" extrusionOk="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rot="3607546">
              <a:off x="2124105" y="5815238"/>
              <a:ext cx="9181" cy="8192"/>
            </a:xfrm>
            <a:custGeom>
              <a:avLst/>
              <a:gdLst/>
              <a:ahLst/>
              <a:cxnLst/>
              <a:rect l="l" t="t" r="r" b="b"/>
              <a:pathLst>
                <a:path w="557" h="497" extrusionOk="0">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rot="3607546">
              <a:off x="-616375" y="3038293"/>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rot="3607546">
              <a:off x="-560011" y="309289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rot="3607546">
              <a:off x="-503544" y="3147441"/>
              <a:ext cx="68370" cy="67629"/>
            </a:xfrm>
            <a:custGeom>
              <a:avLst/>
              <a:gdLst/>
              <a:ahLst/>
              <a:cxnLst/>
              <a:rect l="l" t="t" r="r" b="b"/>
              <a:pathLst>
                <a:path w="4148" h="4103" extrusionOk="0">
                  <a:moveTo>
                    <a:pt x="4148" y="0"/>
                  </a:moveTo>
                  <a:lnTo>
                    <a:pt x="1909" y="646"/>
                  </a:lnTo>
                  <a:lnTo>
                    <a:pt x="0" y="4102"/>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rot="3607546">
              <a:off x="-447159" y="3201983"/>
              <a:ext cx="68255" cy="67629"/>
            </a:xfrm>
            <a:custGeom>
              <a:avLst/>
              <a:gdLst/>
              <a:ahLst/>
              <a:cxnLst/>
              <a:rect l="l" t="t" r="r" b="b"/>
              <a:pathLst>
                <a:path w="4141" h="4103" extrusionOk="0">
                  <a:moveTo>
                    <a:pt x="4141" y="0"/>
                  </a:moveTo>
                  <a:lnTo>
                    <a:pt x="1909" y="646"/>
                  </a:lnTo>
                  <a:lnTo>
                    <a:pt x="1" y="4103"/>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rot="3607546">
              <a:off x="-390775" y="3256469"/>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rot="3607546">
              <a:off x="-334431" y="3311081"/>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rot="3607546">
              <a:off x="-277949" y="3365614"/>
              <a:ext cx="68370" cy="67629"/>
            </a:xfrm>
            <a:custGeom>
              <a:avLst/>
              <a:gdLst/>
              <a:ahLst/>
              <a:cxnLst/>
              <a:rect l="l" t="t" r="r" b="b"/>
              <a:pathLst>
                <a:path w="4148" h="4103" extrusionOk="0">
                  <a:moveTo>
                    <a:pt x="4148" y="1"/>
                  </a:moveTo>
                  <a:lnTo>
                    <a:pt x="1909" y="647"/>
                  </a:lnTo>
                  <a:lnTo>
                    <a:pt x="0" y="4103"/>
                  </a:lnTo>
                  <a:lnTo>
                    <a:pt x="2239" y="3464"/>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rot="3607546">
              <a:off x="-221563" y="3420167"/>
              <a:ext cx="68255" cy="67645"/>
            </a:xfrm>
            <a:custGeom>
              <a:avLst/>
              <a:gdLst/>
              <a:ahLst/>
              <a:cxnLst/>
              <a:rect l="l" t="t" r="r" b="b"/>
              <a:pathLst>
                <a:path w="4141" h="4104" extrusionOk="0">
                  <a:moveTo>
                    <a:pt x="4140" y="1"/>
                  </a:moveTo>
                  <a:lnTo>
                    <a:pt x="1909" y="639"/>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rot="3607546">
              <a:off x="-165187" y="3474655"/>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rot="3607546">
              <a:off x="-108786" y="3529283"/>
              <a:ext cx="68387" cy="67513"/>
            </a:xfrm>
            <a:custGeom>
              <a:avLst/>
              <a:gdLst/>
              <a:ahLst/>
              <a:cxnLst/>
              <a:rect l="l" t="t" r="r" b="b"/>
              <a:pathLst>
                <a:path w="4149" h="4096" extrusionOk="0">
                  <a:moveTo>
                    <a:pt x="4148" y="1"/>
                  </a:moveTo>
                  <a:lnTo>
                    <a:pt x="1909" y="647"/>
                  </a:lnTo>
                  <a:lnTo>
                    <a:pt x="1" y="4095"/>
                  </a:lnTo>
                  <a:lnTo>
                    <a:pt x="1" y="4095"/>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rot="3607546">
              <a:off x="-52372" y="3583803"/>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rot="3607546">
              <a:off x="3995" y="3638402"/>
              <a:ext cx="68370" cy="67629"/>
            </a:xfrm>
            <a:custGeom>
              <a:avLst/>
              <a:gdLst/>
              <a:ahLst/>
              <a:cxnLst/>
              <a:rect l="l" t="t" r="r" b="b"/>
              <a:pathLst>
                <a:path w="4148" h="4103" extrusionOk="0">
                  <a:moveTo>
                    <a:pt x="4148" y="0"/>
                  </a:moveTo>
                  <a:lnTo>
                    <a:pt x="1909" y="647"/>
                  </a:lnTo>
                  <a:lnTo>
                    <a:pt x="0"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rot="3607546">
              <a:off x="60480" y="3692887"/>
              <a:ext cx="68255" cy="67629"/>
            </a:xfrm>
            <a:custGeom>
              <a:avLst/>
              <a:gdLst/>
              <a:ahLst/>
              <a:cxnLst/>
              <a:rect l="l" t="t" r="r" b="b"/>
              <a:pathLst>
                <a:path w="4141" h="4103" extrusionOk="0">
                  <a:moveTo>
                    <a:pt x="4141" y="0"/>
                  </a:moveTo>
                  <a:lnTo>
                    <a:pt x="1909" y="646"/>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rot="3607546">
              <a:off x="116757" y="3747443"/>
              <a:ext cx="68370" cy="67629"/>
            </a:xfrm>
            <a:custGeom>
              <a:avLst/>
              <a:gdLst/>
              <a:ahLst/>
              <a:cxnLst/>
              <a:rect l="l" t="t" r="r" b="b"/>
              <a:pathLst>
                <a:path w="4148" h="4103" extrusionOk="0">
                  <a:moveTo>
                    <a:pt x="4148" y="0"/>
                  </a:moveTo>
                  <a:lnTo>
                    <a:pt x="1916" y="639"/>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rot="3607546">
              <a:off x="173215" y="3801973"/>
              <a:ext cx="68387" cy="67645"/>
            </a:xfrm>
            <a:custGeom>
              <a:avLst/>
              <a:gdLst/>
              <a:ahLst/>
              <a:cxnLst/>
              <a:rect l="l" t="t" r="r" b="b"/>
              <a:pathLst>
                <a:path w="4149" h="4104" extrusionOk="0">
                  <a:moveTo>
                    <a:pt x="4148" y="1"/>
                  </a:moveTo>
                  <a:lnTo>
                    <a:pt x="1909" y="647"/>
                  </a:lnTo>
                  <a:lnTo>
                    <a:pt x="1" y="4103"/>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rot="3607546">
              <a:off x="229576" y="385658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rot="3607546">
              <a:off x="286054" y="3911125"/>
              <a:ext cx="68370" cy="67629"/>
            </a:xfrm>
            <a:custGeom>
              <a:avLst/>
              <a:gdLst/>
              <a:ahLst/>
              <a:cxnLst/>
              <a:rect l="l" t="t" r="r" b="b"/>
              <a:pathLst>
                <a:path w="4148" h="4103"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rot="3607546">
              <a:off x="342538" y="3965609"/>
              <a:ext cx="68255" cy="67629"/>
            </a:xfrm>
            <a:custGeom>
              <a:avLst/>
              <a:gdLst/>
              <a:ahLst/>
              <a:cxnLst/>
              <a:rect l="l" t="t" r="r" b="b"/>
              <a:pathLst>
                <a:path w="4141" h="4103" extrusionOk="0">
                  <a:moveTo>
                    <a:pt x="4141" y="0"/>
                  </a:moveTo>
                  <a:lnTo>
                    <a:pt x="1909" y="646"/>
                  </a:lnTo>
                  <a:lnTo>
                    <a:pt x="1" y="4103"/>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rot="3607546">
              <a:off x="398803" y="402015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rot="3607546">
              <a:off x="455271" y="4074700"/>
              <a:ext cx="68370" cy="67629"/>
            </a:xfrm>
            <a:custGeom>
              <a:avLst/>
              <a:gdLst/>
              <a:ahLst/>
              <a:cxnLst/>
              <a:rect l="l" t="t" r="r" b="b"/>
              <a:pathLst>
                <a:path w="4148" h="4103" extrusionOk="0">
                  <a:moveTo>
                    <a:pt x="4148" y="0"/>
                  </a:moveTo>
                  <a:lnTo>
                    <a:pt x="1909"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rot="3607546">
              <a:off x="511635" y="4129307"/>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rot="3607546">
              <a:off x="568093" y="4183836"/>
              <a:ext cx="68387" cy="67645"/>
            </a:xfrm>
            <a:custGeom>
              <a:avLst/>
              <a:gdLst/>
              <a:ahLst/>
              <a:cxnLst/>
              <a:rect l="l" t="t" r="r" b="b"/>
              <a:pathLst>
                <a:path w="4149" h="4104" extrusionOk="0">
                  <a:moveTo>
                    <a:pt x="4148" y="1"/>
                  </a:moveTo>
                  <a:lnTo>
                    <a:pt x="1909" y="647"/>
                  </a:lnTo>
                  <a:lnTo>
                    <a:pt x="1" y="4103"/>
                  </a:lnTo>
                  <a:lnTo>
                    <a:pt x="2232"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3607546">
              <a:off x="624396" y="4238347"/>
              <a:ext cx="68370" cy="67629"/>
            </a:xfrm>
            <a:custGeom>
              <a:avLst/>
              <a:gdLst/>
              <a:ahLst/>
              <a:cxnLst/>
              <a:rect l="l" t="t" r="r" b="b"/>
              <a:pathLst>
                <a:path w="4148" h="4103" extrusionOk="0">
                  <a:moveTo>
                    <a:pt x="4147" y="0"/>
                  </a:moveTo>
                  <a:lnTo>
                    <a:pt x="1916" y="646"/>
                  </a:lnTo>
                  <a:lnTo>
                    <a:pt x="0" y="4102"/>
                  </a:lnTo>
                  <a:lnTo>
                    <a:pt x="0" y="4102"/>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rot="3607546">
              <a:off x="680862" y="4292881"/>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rot="3607546">
              <a:off x="737222" y="4347476"/>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rot="3607546">
              <a:off x="793693" y="4402029"/>
              <a:ext cx="68370" cy="67629"/>
            </a:xfrm>
            <a:custGeom>
              <a:avLst/>
              <a:gdLst/>
              <a:ahLst/>
              <a:cxnLst/>
              <a:rect l="l" t="t" r="r" b="b"/>
              <a:pathLst>
                <a:path w="4148" h="4103" extrusionOk="0">
                  <a:moveTo>
                    <a:pt x="4147" y="0"/>
                  </a:moveTo>
                  <a:lnTo>
                    <a:pt x="1908" y="647"/>
                  </a:lnTo>
                  <a:lnTo>
                    <a:pt x="0" y="4103"/>
                  </a:lnTo>
                  <a:lnTo>
                    <a:pt x="2232"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rot="3607546">
              <a:off x="850044" y="44566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rot="3607546">
              <a:off x="906442" y="4511063"/>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rot="3607546">
              <a:off x="1019274" y="4620211"/>
              <a:ext cx="68370" cy="67629"/>
            </a:xfrm>
            <a:custGeom>
              <a:avLst/>
              <a:gdLst/>
              <a:ahLst/>
              <a:cxnLst/>
              <a:rect l="l" t="t" r="r" b="b"/>
              <a:pathLst>
                <a:path w="4148" h="4103" extrusionOk="0">
                  <a:moveTo>
                    <a:pt x="4148" y="0"/>
                  </a:moveTo>
                  <a:lnTo>
                    <a:pt x="1909" y="646"/>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rot="3607546">
              <a:off x="1075625" y="4674810"/>
              <a:ext cx="68387" cy="67629"/>
            </a:xfrm>
            <a:custGeom>
              <a:avLst/>
              <a:gdLst/>
              <a:ahLst/>
              <a:cxnLst/>
              <a:rect l="l" t="t" r="r" b="b"/>
              <a:pathLst>
                <a:path w="4149" h="4103" extrusionOk="0">
                  <a:moveTo>
                    <a:pt x="4148" y="0"/>
                  </a:moveTo>
                  <a:lnTo>
                    <a:pt x="1909" y="639"/>
                  </a:lnTo>
                  <a:lnTo>
                    <a:pt x="1" y="4103"/>
                  </a:lnTo>
                  <a:lnTo>
                    <a:pt x="1"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rot="3607546">
              <a:off x="1132042" y="4729239"/>
              <a:ext cx="68370" cy="67645"/>
            </a:xfrm>
            <a:custGeom>
              <a:avLst/>
              <a:gdLst/>
              <a:ahLst/>
              <a:cxnLst/>
              <a:rect l="l" t="t" r="r" b="b"/>
              <a:pathLst>
                <a:path w="4148" h="4104" extrusionOk="0">
                  <a:moveTo>
                    <a:pt x="4147" y="1"/>
                  </a:moveTo>
                  <a:lnTo>
                    <a:pt x="1916"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rot="3607546">
              <a:off x="1188386" y="4783851"/>
              <a:ext cx="68387" cy="67629"/>
            </a:xfrm>
            <a:custGeom>
              <a:avLst/>
              <a:gdLst/>
              <a:ahLst/>
              <a:cxnLst/>
              <a:rect l="l" t="t" r="r" b="b"/>
              <a:pathLst>
                <a:path w="4149" h="4103" extrusionOk="0">
                  <a:moveTo>
                    <a:pt x="4148" y="0"/>
                  </a:moveTo>
                  <a:lnTo>
                    <a:pt x="1917" y="639"/>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rot="3607546">
              <a:off x="1244869" y="4838384"/>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rot="3607546">
              <a:off x="1301225" y="4892986"/>
              <a:ext cx="68370" cy="67645"/>
            </a:xfrm>
            <a:custGeom>
              <a:avLst/>
              <a:gdLst/>
              <a:ahLst/>
              <a:cxnLst/>
              <a:rect l="l" t="t" r="r" b="b"/>
              <a:pathLst>
                <a:path w="4148" h="4104" extrusionOk="0">
                  <a:moveTo>
                    <a:pt x="4147" y="1"/>
                  </a:moveTo>
                  <a:lnTo>
                    <a:pt x="1908" y="639"/>
                  </a:lnTo>
                  <a:lnTo>
                    <a:pt x="0" y="4103"/>
                  </a:lnTo>
                  <a:lnTo>
                    <a:pt x="2232"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rot="3607546">
              <a:off x="1357683" y="4947532"/>
              <a:ext cx="68387" cy="67629"/>
            </a:xfrm>
            <a:custGeom>
              <a:avLst/>
              <a:gdLst/>
              <a:ahLst/>
              <a:cxnLst/>
              <a:rect l="l" t="t" r="r" b="b"/>
              <a:pathLst>
                <a:path w="4149" h="4103" extrusionOk="0">
                  <a:moveTo>
                    <a:pt x="4148" y="0"/>
                  </a:moveTo>
                  <a:lnTo>
                    <a:pt x="1909" y="647"/>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rot="3607546">
              <a:off x="-712955" y="3194606"/>
              <a:ext cx="68370" cy="67629"/>
            </a:xfrm>
            <a:custGeom>
              <a:avLst/>
              <a:gdLst/>
              <a:ahLst/>
              <a:cxnLst/>
              <a:rect l="l" t="t" r="r" b="b"/>
              <a:pathLst>
                <a:path w="4148" h="4103" extrusionOk="0">
                  <a:moveTo>
                    <a:pt x="4148" y="0"/>
                  </a:moveTo>
                  <a:lnTo>
                    <a:pt x="1909" y="646"/>
                  </a:lnTo>
                  <a:lnTo>
                    <a:pt x="0" y="4103"/>
                  </a:lnTo>
                  <a:lnTo>
                    <a:pt x="2239"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rot="3607546">
              <a:off x="-656591" y="3249213"/>
              <a:ext cx="68370" cy="67629"/>
            </a:xfrm>
            <a:custGeom>
              <a:avLst/>
              <a:gdLst/>
              <a:ahLst/>
              <a:cxnLst/>
              <a:rect l="l" t="t" r="r" b="b"/>
              <a:pathLst>
                <a:path w="4148" h="4103" extrusionOk="0">
                  <a:moveTo>
                    <a:pt x="4148" y="0"/>
                  </a:moveTo>
                  <a:lnTo>
                    <a:pt x="1909"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rot="3607546">
              <a:off x="-600107" y="3303697"/>
              <a:ext cx="68255" cy="67629"/>
            </a:xfrm>
            <a:custGeom>
              <a:avLst/>
              <a:gdLst/>
              <a:ahLst/>
              <a:cxnLst/>
              <a:rect l="l" t="t" r="r" b="b"/>
              <a:pathLst>
                <a:path w="4141" h="4103" extrusionOk="0">
                  <a:moveTo>
                    <a:pt x="4141" y="0"/>
                  </a:moveTo>
                  <a:lnTo>
                    <a:pt x="1909" y="646"/>
                  </a:lnTo>
                  <a:lnTo>
                    <a:pt x="1" y="4102"/>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rot="3607546">
              <a:off x="-543842" y="3358246"/>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rot="3607546">
              <a:off x="-487371" y="3412783"/>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rot="3607546">
              <a:off x="-431003" y="3467382"/>
              <a:ext cx="68370" cy="67645"/>
            </a:xfrm>
            <a:custGeom>
              <a:avLst/>
              <a:gdLst/>
              <a:ahLst/>
              <a:cxnLst/>
              <a:rect l="l" t="t" r="r" b="b"/>
              <a:pathLst>
                <a:path w="4148" h="4104" extrusionOk="0">
                  <a:moveTo>
                    <a:pt x="4148" y="1"/>
                  </a:moveTo>
                  <a:lnTo>
                    <a:pt x="1909" y="640"/>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rot="3607546">
              <a:off x="-374545" y="35219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rot="3607546">
              <a:off x="-318155" y="3576473"/>
              <a:ext cx="68255" cy="67645"/>
            </a:xfrm>
            <a:custGeom>
              <a:avLst/>
              <a:gdLst/>
              <a:ahLst/>
              <a:cxnLst/>
              <a:rect l="l" t="t" r="r" b="b"/>
              <a:pathLst>
                <a:path w="4141" h="4104" extrusionOk="0">
                  <a:moveTo>
                    <a:pt x="4140" y="1"/>
                  </a:moveTo>
                  <a:lnTo>
                    <a:pt x="1909" y="639"/>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rot="3607546">
              <a:off x="-261783" y="3630969"/>
              <a:ext cx="68387" cy="67629"/>
            </a:xfrm>
            <a:custGeom>
              <a:avLst/>
              <a:gdLst/>
              <a:ahLst/>
              <a:cxnLst/>
              <a:rect l="l" t="t" r="r" b="b"/>
              <a:pathLst>
                <a:path w="4149" h="4103" extrusionOk="0">
                  <a:moveTo>
                    <a:pt x="4148" y="0"/>
                  </a:moveTo>
                  <a:lnTo>
                    <a:pt x="1917"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rot="3607546">
              <a:off x="-205416" y="368556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rot="3607546">
              <a:off x="-148952" y="3740117"/>
              <a:ext cx="68370" cy="67629"/>
            </a:xfrm>
            <a:custGeom>
              <a:avLst/>
              <a:gdLst/>
              <a:ahLst/>
              <a:cxnLst/>
              <a:rect l="l" t="t" r="r" b="b"/>
              <a:pathLst>
                <a:path w="4148" h="4103" extrusionOk="0">
                  <a:moveTo>
                    <a:pt x="4147" y="0"/>
                  </a:moveTo>
                  <a:lnTo>
                    <a:pt x="1908" y="646"/>
                  </a:lnTo>
                  <a:lnTo>
                    <a:pt x="0" y="4103"/>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rot="3607546">
              <a:off x="-92601" y="3794716"/>
              <a:ext cx="68387" cy="67629"/>
            </a:xfrm>
            <a:custGeom>
              <a:avLst/>
              <a:gdLst/>
              <a:ahLst/>
              <a:cxnLst/>
              <a:rect l="l" t="t" r="r" b="b"/>
              <a:pathLst>
                <a:path w="4149" h="4103" extrusionOk="0">
                  <a:moveTo>
                    <a:pt x="4148" y="0"/>
                  </a:moveTo>
                  <a:lnTo>
                    <a:pt x="1909" y="639"/>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rot="3607546">
              <a:off x="-36104" y="3849208"/>
              <a:ext cx="68255" cy="67629"/>
            </a:xfrm>
            <a:custGeom>
              <a:avLst/>
              <a:gdLst/>
              <a:ahLst/>
              <a:cxnLst/>
              <a:rect l="l" t="t" r="r" b="b"/>
              <a:pathLst>
                <a:path w="4141" h="4103" extrusionOk="0">
                  <a:moveTo>
                    <a:pt x="4140" y="0"/>
                  </a:moveTo>
                  <a:lnTo>
                    <a:pt x="1909" y="646"/>
                  </a:lnTo>
                  <a:lnTo>
                    <a:pt x="0" y="4102"/>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rot="3607546">
              <a:off x="20222" y="3903783"/>
              <a:ext cx="68370" cy="67497"/>
            </a:xfrm>
            <a:custGeom>
              <a:avLst/>
              <a:gdLst/>
              <a:ahLst/>
              <a:cxnLst/>
              <a:rect l="l" t="t" r="r" b="b"/>
              <a:pathLst>
                <a:path w="4148" h="4095" extrusionOk="0">
                  <a:moveTo>
                    <a:pt x="4148" y="0"/>
                  </a:moveTo>
                  <a:lnTo>
                    <a:pt x="1916" y="639"/>
                  </a:lnTo>
                  <a:lnTo>
                    <a:pt x="1" y="4095"/>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rot="3607546">
              <a:off x="76636" y="3958286"/>
              <a:ext cx="68370" cy="67645"/>
            </a:xfrm>
            <a:custGeom>
              <a:avLst/>
              <a:gdLst/>
              <a:ahLst/>
              <a:cxnLst/>
              <a:rect l="l" t="t" r="r" b="b"/>
              <a:pathLst>
                <a:path w="4148" h="4104" extrusionOk="0">
                  <a:moveTo>
                    <a:pt x="4148" y="1"/>
                  </a:moveTo>
                  <a:lnTo>
                    <a:pt x="1909" y="647"/>
                  </a:lnTo>
                  <a:lnTo>
                    <a:pt x="0" y="4103"/>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rot="3607546">
              <a:off x="133044" y="4012919"/>
              <a:ext cx="68387" cy="67513"/>
            </a:xfrm>
            <a:custGeom>
              <a:avLst/>
              <a:gdLst/>
              <a:ahLst/>
              <a:cxnLst/>
              <a:rect l="l" t="t" r="r" b="b"/>
              <a:pathLst>
                <a:path w="4149" h="4096" extrusionOk="0">
                  <a:moveTo>
                    <a:pt x="4148" y="1"/>
                  </a:moveTo>
                  <a:lnTo>
                    <a:pt x="1909" y="640"/>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rot="3607546">
              <a:off x="189462" y="4067431"/>
              <a:ext cx="68370" cy="67629"/>
            </a:xfrm>
            <a:custGeom>
              <a:avLst/>
              <a:gdLst/>
              <a:ahLst/>
              <a:cxnLst/>
              <a:rect l="l" t="t" r="r" b="b"/>
              <a:pathLst>
                <a:path w="4148"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rot="3607546">
              <a:off x="245954" y="4121930"/>
              <a:ext cx="68255" cy="67629"/>
            </a:xfrm>
            <a:custGeom>
              <a:avLst/>
              <a:gdLst/>
              <a:ahLst/>
              <a:cxnLst/>
              <a:rect l="l" t="t" r="r" b="b"/>
              <a:pathLst>
                <a:path w="4141" h="4103" extrusionOk="0">
                  <a:moveTo>
                    <a:pt x="4140" y="0"/>
                  </a:moveTo>
                  <a:lnTo>
                    <a:pt x="1909" y="646"/>
                  </a:lnTo>
                  <a:lnTo>
                    <a:pt x="0" y="4103"/>
                  </a:lnTo>
                  <a:lnTo>
                    <a:pt x="2232" y="3464"/>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rot="3607546">
              <a:off x="302223" y="4176472"/>
              <a:ext cx="68370" cy="67629"/>
            </a:xfrm>
            <a:custGeom>
              <a:avLst/>
              <a:gdLst/>
              <a:ahLst/>
              <a:cxnLst/>
              <a:rect l="l" t="t" r="r" b="b"/>
              <a:pathLst>
                <a:path w="4148" h="4103" extrusionOk="0">
                  <a:moveTo>
                    <a:pt x="4148" y="0"/>
                  </a:moveTo>
                  <a:lnTo>
                    <a:pt x="1909" y="647"/>
                  </a:lnTo>
                  <a:lnTo>
                    <a:pt x="0" y="4103"/>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rot="3607546">
              <a:off x="358687" y="4231021"/>
              <a:ext cx="68370" cy="67629"/>
            </a:xfrm>
            <a:custGeom>
              <a:avLst/>
              <a:gdLst/>
              <a:ahLst/>
              <a:cxnLst/>
              <a:rect l="l" t="t" r="r" b="b"/>
              <a:pathLst>
                <a:path w="4148" h="4103" extrusionOk="0">
                  <a:moveTo>
                    <a:pt x="4147" y="0"/>
                  </a:moveTo>
                  <a:lnTo>
                    <a:pt x="1908" y="646"/>
                  </a:lnTo>
                  <a:lnTo>
                    <a:pt x="0" y="4102"/>
                  </a:lnTo>
                  <a:lnTo>
                    <a:pt x="0" y="4102"/>
                  </a:lnTo>
                  <a:lnTo>
                    <a:pt x="2239"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rot="3607546">
              <a:off x="415038" y="4285620"/>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rot="3607546">
              <a:off x="471542" y="4340100"/>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rot="3607546">
              <a:off x="527804" y="4394654"/>
              <a:ext cx="68370" cy="67629"/>
            </a:xfrm>
            <a:custGeom>
              <a:avLst/>
              <a:gdLst/>
              <a:ahLst/>
              <a:cxnLst/>
              <a:rect l="l" t="t" r="r" b="b"/>
              <a:pathLst>
                <a:path w="4148" h="4103" extrusionOk="0">
                  <a:moveTo>
                    <a:pt x="4148" y="0"/>
                  </a:moveTo>
                  <a:lnTo>
                    <a:pt x="1916"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rot="3607546">
              <a:off x="584282" y="4449195"/>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rot="3607546">
              <a:off x="640626" y="4503790"/>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rot="3607546">
              <a:off x="697101" y="4558335"/>
              <a:ext cx="68370" cy="67629"/>
            </a:xfrm>
            <a:custGeom>
              <a:avLst/>
              <a:gdLst/>
              <a:ahLst/>
              <a:cxnLst/>
              <a:rect l="l" t="t" r="r" b="b"/>
              <a:pathLst>
                <a:path w="4148" h="4103" extrusionOk="0">
                  <a:moveTo>
                    <a:pt x="4148" y="0"/>
                  </a:moveTo>
                  <a:lnTo>
                    <a:pt x="1909" y="647"/>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rot="3607546">
              <a:off x="753494" y="4612892"/>
              <a:ext cx="68255" cy="67629"/>
            </a:xfrm>
            <a:custGeom>
              <a:avLst/>
              <a:gdLst/>
              <a:ahLst/>
              <a:cxnLst/>
              <a:rect l="l" t="t" r="r" b="b"/>
              <a:pathLst>
                <a:path w="4141" h="4103"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rot="3607546">
              <a:off x="809863" y="4667376"/>
              <a:ext cx="68370" cy="67629"/>
            </a:xfrm>
            <a:custGeom>
              <a:avLst/>
              <a:gdLst/>
              <a:ahLst/>
              <a:cxnLst/>
              <a:rect l="l" t="t" r="r" b="b"/>
              <a:pathLst>
                <a:path w="4148" h="4103" extrusionOk="0">
                  <a:moveTo>
                    <a:pt x="4148" y="0"/>
                  </a:moveTo>
                  <a:lnTo>
                    <a:pt x="1916" y="646"/>
                  </a:lnTo>
                  <a:lnTo>
                    <a:pt x="0" y="4103"/>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rot="3607546">
              <a:off x="866226" y="4721983"/>
              <a:ext cx="68370" cy="67629"/>
            </a:xfrm>
            <a:custGeom>
              <a:avLst/>
              <a:gdLst/>
              <a:ahLst/>
              <a:cxnLst/>
              <a:rect l="l" t="t" r="r" b="b"/>
              <a:pathLst>
                <a:path w="4148" h="4103" extrusionOk="0">
                  <a:moveTo>
                    <a:pt x="4147" y="0"/>
                  </a:moveTo>
                  <a:lnTo>
                    <a:pt x="1908" y="647"/>
                  </a:lnTo>
                  <a:lnTo>
                    <a:pt x="0" y="4103"/>
                  </a:lnTo>
                  <a:lnTo>
                    <a:pt x="2239" y="3457"/>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rot="3607546">
              <a:off x="922677" y="4776524"/>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rot="3607546">
              <a:off x="979074" y="4831073"/>
              <a:ext cx="68255" cy="67629"/>
            </a:xfrm>
            <a:custGeom>
              <a:avLst/>
              <a:gdLst/>
              <a:ahLst/>
              <a:cxnLst/>
              <a:rect l="l" t="t" r="r" b="b"/>
              <a:pathLst>
                <a:path w="4141" h="4103" extrusionOk="0">
                  <a:moveTo>
                    <a:pt x="4140" y="0"/>
                  </a:moveTo>
                  <a:lnTo>
                    <a:pt x="1909" y="639"/>
                  </a:lnTo>
                  <a:lnTo>
                    <a:pt x="0" y="4103"/>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rot="3607546">
              <a:off x="1035549" y="4885603"/>
              <a:ext cx="68238" cy="67645"/>
            </a:xfrm>
            <a:custGeom>
              <a:avLst/>
              <a:gdLst/>
              <a:ahLst/>
              <a:cxnLst/>
              <a:rect l="l" t="t" r="r" b="b"/>
              <a:pathLst>
                <a:path w="4140" h="4104" extrusionOk="0">
                  <a:moveTo>
                    <a:pt x="4140" y="1"/>
                  </a:moveTo>
                  <a:lnTo>
                    <a:pt x="1908"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rot="3607546">
              <a:off x="1091807" y="494016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rot="3607546">
              <a:off x="1148272" y="4994698"/>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rot="3607546">
              <a:off x="1204690" y="5049326"/>
              <a:ext cx="68370" cy="67513"/>
            </a:xfrm>
            <a:custGeom>
              <a:avLst/>
              <a:gdLst/>
              <a:ahLst/>
              <a:cxnLst/>
              <a:rect l="l" t="t" r="r" b="b"/>
              <a:pathLst>
                <a:path w="4148" h="4096" extrusionOk="0">
                  <a:moveTo>
                    <a:pt x="4148" y="1"/>
                  </a:moveTo>
                  <a:lnTo>
                    <a:pt x="1909" y="639"/>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rot="3607546">
              <a:off x="1414081" y="5001967"/>
              <a:ext cx="68387" cy="67629"/>
            </a:xfrm>
            <a:custGeom>
              <a:avLst/>
              <a:gdLst/>
              <a:ahLst/>
              <a:cxnLst/>
              <a:rect l="l" t="t" r="r" b="b"/>
              <a:pathLst>
                <a:path w="4149" h="4103" extrusionOk="0">
                  <a:moveTo>
                    <a:pt x="4148" y="0"/>
                  </a:moveTo>
                  <a:lnTo>
                    <a:pt x="1917"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rot="3607546">
              <a:off x="1261133" y="510379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rot="3607546">
              <a:off x="1470449" y="5056566"/>
              <a:ext cx="68370" cy="67629"/>
            </a:xfrm>
            <a:custGeom>
              <a:avLst/>
              <a:gdLst/>
              <a:ahLst/>
              <a:cxnLst/>
              <a:rect l="l" t="t" r="r" b="b"/>
              <a:pathLst>
                <a:path w="4148"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rot="3607546">
              <a:off x="1317588" y="5158330"/>
              <a:ext cx="68255" cy="67629"/>
            </a:xfrm>
            <a:custGeom>
              <a:avLst/>
              <a:gdLst/>
              <a:ahLst/>
              <a:cxnLst/>
              <a:rect l="l" t="t" r="r" b="b"/>
              <a:pathLst>
                <a:path w="4141" h="4103" extrusionOk="0">
                  <a:moveTo>
                    <a:pt x="4141" y="0"/>
                  </a:moveTo>
                  <a:lnTo>
                    <a:pt x="1909" y="646"/>
                  </a:lnTo>
                  <a:lnTo>
                    <a:pt x="1" y="4102"/>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rot="3607546">
              <a:off x="1526920" y="5111103"/>
              <a:ext cx="68370" cy="67645"/>
            </a:xfrm>
            <a:custGeom>
              <a:avLst/>
              <a:gdLst/>
              <a:ahLst/>
              <a:cxnLst/>
              <a:rect l="l" t="t" r="r" b="b"/>
              <a:pathLst>
                <a:path w="4148" h="4104" extrusionOk="0">
                  <a:moveTo>
                    <a:pt x="4148" y="1"/>
                  </a:moveTo>
                  <a:lnTo>
                    <a:pt x="1909" y="647"/>
                  </a:lnTo>
                  <a:lnTo>
                    <a:pt x="0" y="4103"/>
                  </a:lnTo>
                  <a:lnTo>
                    <a:pt x="2239"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3607546">
              <a:off x="1373865" y="5212887"/>
              <a:ext cx="68370" cy="67629"/>
            </a:xfrm>
            <a:custGeom>
              <a:avLst/>
              <a:gdLst/>
              <a:ahLst/>
              <a:cxnLst/>
              <a:rect l="l" t="t" r="r" b="b"/>
              <a:pathLst>
                <a:path w="4148" h="4103" extrusionOk="0">
                  <a:moveTo>
                    <a:pt x="4147" y="0"/>
                  </a:moveTo>
                  <a:lnTo>
                    <a:pt x="1908" y="646"/>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3607546">
              <a:off x="1583264" y="5165714"/>
              <a:ext cx="68387" cy="67629"/>
            </a:xfrm>
            <a:custGeom>
              <a:avLst/>
              <a:gdLst/>
              <a:ahLst/>
              <a:cxnLst/>
              <a:rect l="l" t="t" r="r" b="b"/>
              <a:pathLst>
                <a:path w="4149" h="4103" extrusionOk="0">
                  <a:moveTo>
                    <a:pt x="4148" y="0"/>
                  </a:moveTo>
                  <a:lnTo>
                    <a:pt x="1909" y="646"/>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rot="3607546">
              <a:off x="1430324" y="5267416"/>
              <a:ext cx="68387" cy="67645"/>
            </a:xfrm>
            <a:custGeom>
              <a:avLst/>
              <a:gdLst/>
              <a:ahLst/>
              <a:cxnLst/>
              <a:rect l="l" t="t" r="r" b="b"/>
              <a:pathLst>
                <a:path w="4149" h="4104" extrusionOk="0">
                  <a:moveTo>
                    <a:pt x="4148" y="1"/>
                  </a:moveTo>
                  <a:lnTo>
                    <a:pt x="1909" y="647"/>
                  </a:lnTo>
                  <a:lnTo>
                    <a:pt x="1" y="4103"/>
                  </a:lnTo>
                  <a:lnTo>
                    <a:pt x="1" y="4103"/>
                  </a:lnTo>
                  <a:lnTo>
                    <a:pt x="2240"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rot="3607546">
              <a:off x="1639768" y="5220193"/>
              <a:ext cx="68255" cy="67645"/>
            </a:xfrm>
            <a:custGeom>
              <a:avLst/>
              <a:gdLst/>
              <a:ahLst/>
              <a:cxnLst/>
              <a:rect l="l" t="t" r="r" b="b"/>
              <a:pathLst>
                <a:path w="4141" h="4104" extrusionOk="0">
                  <a:moveTo>
                    <a:pt x="4140" y="1"/>
                  </a:moveTo>
                  <a:lnTo>
                    <a:pt x="1909" y="647"/>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3607546">
              <a:off x="1486684" y="5322028"/>
              <a:ext cx="68370" cy="67629"/>
            </a:xfrm>
            <a:custGeom>
              <a:avLst/>
              <a:gdLst/>
              <a:ahLst/>
              <a:cxnLst/>
              <a:rect l="l" t="t" r="r" b="b"/>
              <a:pathLst>
                <a:path w="4148" h="4103" extrusionOk="0">
                  <a:moveTo>
                    <a:pt x="4148" y="0"/>
                  </a:moveTo>
                  <a:lnTo>
                    <a:pt x="1909" y="646"/>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rot="3607546">
              <a:off x="1696033" y="5274743"/>
              <a:ext cx="68387" cy="67645"/>
            </a:xfrm>
            <a:custGeom>
              <a:avLst/>
              <a:gdLst/>
              <a:ahLst/>
              <a:cxnLst/>
              <a:rect l="l" t="t" r="r" b="b"/>
              <a:pathLst>
                <a:path w="4149" h="4104" extrusionOk="0">
                  <a:moveTo>
                    <a:pt x="4148" y="1"/>
                  </a:moveTo>
                  <a:lnTo>
                    <a:pt x="1917"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rot="3607546">
              <a:off x="1543188" y="5376507"/>
              <a:ext cx="68238" cy="67645"/>
            </a:xfrm>
            <a:custGeom>
              <a:avLst/>
              <a:gdLst/>
              <a:ahLst/>
              <a:cxnLst/>
              <a:rect l="l" t="t" r="r" b="b"/>
              <a:pathLst>
                <a:path w="4140" h="4104" extrusionOk="0">
                  <a:moveTo>
                    <a:pt x="4140" y="1"/>
                  </a:moveTo>
                  <a:lnTo>
                    <a:pt x="1908" y="647"/>
                  </a:lnTo>
                  <a:lnTo>
                    <a:pt x="0" y="4103"/>
                  </a:lnTo>
                  <a:lnTo>
                    <a:pt x="2231"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rot="3607546">
              <a:off x="1752508" y="532928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3607546">
              <a:off x="1599453" y="5431056"/>
              <a:ext cx="68370" cy="67645"/>
            </a:xfrm>
            <a:custGeom>
              <a:avLst/>
              <a:gdLst/>
              <a:ahLst/>
              <a:cxnLst/>
              <a:rect l="l" t="t" r="r" b="b"/>
              <a:pathLst>
                <a:path w="4148" h="4104" extrusionOk="0">
                  <a:moveTo>
                    <a:pt x="4148" y="1"/>
                  </a:moveTo>
                  <a:lnTo>
                    <a:pt x="1916"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rot="3607546">
              <a:off x="1808871" y="5383895"/>
              <a:ext cx="68370" cy="67629"/>
            </a:xfrm>
            <a:custGeom>
              <a:avLst/>
              <a:gdLst/>
              <a:ahLst/>
              <a:cxnLst/>
              <a:rect l="l" t="t" r="r" b="b"/>
              <a:pathLst>
                <a:path w="4148" h="4103" extrusionOk="0">
                  <a:moveTo>
                    <a:pt x="4147" y="1"/>
                  </a:moveTo>
                  <a:lnTo>
                    <a:pt x="1908"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rot="3607546">
              <a:off x="1655911" y="5485602"/>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rot="3607546">
              <a:off x="1865323" y="5438436"/>
              <a:ext cx="68387" cy="67629"/>
            </a:xfrm>
            <a:custGeom>
              <a:avLst/>
              <a:gdLst/>
              <a:ahLst/>
              <a:cxnLst/>
              <a:rect l="l" t="t" r="r" b="b"/>
              <a:pathLst>
                <a:path w="4149" h="4103" extrusionOk="0">
                  <a:moveTo>
                    <a:pt x="4148" y="0"/>
                  </a:moveTo>
                  <a:lnTo>
                    <a:pt x="1909" y="646"/>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3607546">
              <a:off x="1712279" y="5540201"/>
              <a:ext cx="68370" cy="67629"/>
            </a:xfrm>
            <a:custGeom>
              <a:avLst/>
              <a:gdLst/>
              <a:ahLst/>
              <a:cxnLst/>
              <a:rect l="l" t="t" r="r" b="b"/>
              <a:pathLst>
                <a:path w="4148" h="4103" extrusionOk="0">
                  <a:moveTo>
                    <a:pt x="4148" y="1"/>
                  </a:moveTo>
                  <a:lnTo>
                    <a:pt x="1909" y="639"/>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rot="3607546">
              <a:off x="1921719" y="549298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rot="3607546">
              <a:off x="1768743" y="5594750"/>
              <a:ext cx="68370" cy="67629"/>
            </a:xfrm>
            <a:custGeom>
              <a:avLst/>
              <a:gdLst/>
              <a:ahLst/>
              <a:cxnLst/>
              <a:rect l="l" t="t" r="r" b="b"/>
              <a:pathLst>
                <a:path w="4148" h="4103" extrusionOk="0">
                  <a:moveTo>
                    <a:pt x="4148" y="0"/>
                  </a:moveTo>
                  <a:lnTo>
                    <a:pt x="1909" y="646"/>
                  </a:lnTo>
                  <a:lnTo>
                    <a:pt x="0"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rot="3607546">
              <a:off x="1978088" y="5547470"/>
              <a:ext cx="68370" cy="67629"/>
            </a:xfrm>
            <a:custGeom>
              <a:avLst/>
              <a:gdLst/>
              <a:ahLst/>
              <a:cxnLst/>
              <a:rect l="l" t="t" r="r" b="b"/>
              <a:pathLst>
                <a:path w="4148"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rot="3607546">
              <a:off x="1825041" y="5649242"/>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rot="3607546">
              <a:off x="2034452" y="5602076"/>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rot="3607546">
              <a:off x="1881492" y="5703784"/>
              <a:ext cx="68387" cy="67629"/>
            </a:xfrm>
            <a:custGeom>
              <a:avLst/>
              <a:gdLst/>
              <a:ahLst/>
              <a:cxnLst/>
              <a:rect l="l" t="t" r="r" b="b"/>
              <a:pathLst>
                <a:path w="4149" h="4103" extrusionOk="0">
                  <a:moveTo>
                    <a:pt x="4148" y="0"/>
                  </a:moveTo>
                  <a:lnTo>
                    <a:pt x="1917"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rot="3607546">
              <a:off x="2090910" y="5656606"/>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3607546">
              <a:off x="1937856" y="5758390"/>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3607546">
              <a:off x="2147271" y="5711217"/>
              <a:ext cx="68370" cy="67629"/>
            </a:xfrm>
            <a:custGeom>
              <a:avLst/>
              <a:gdLst/>
              <a:ahLst/>
              <a:cxnLst/>
              <a:rect l="l" t="t" r="r" b="b"/>
              <a:pathLst>
                <a:path w="4148"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3607546">
              <a:off x="1994331" y="5812919"/>
              <a:ext cx="68370" cy="67645"/>
            </a:xfrm>
            <a:custGeom>
              <a:avLst/>
              <a:gdLst/>
              <a:ahLst/>
              <a:cxnLst/>
              <a:rect l="l" t="t" r="r" b="b"/>
              <a:pathLst>
                <a:path w="4148" h="4104"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rot="3607546">
              <a:off x="2203771" y="5765704"/>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rot="3607546">
              <a:off x="2050675" y="5867531"/>
              <a:ext cx="68387" cy="67629"/>
            </a:xfrm>
            <a:custGeom>
              <a:avLst/>
              <a:gdLst/>
              <a:ahLst/>
              <a:cxnLst/>
              <a:rect l="l" t="t" r="r" b="b"/>
              <a:pathLst>
                <a:path w="4149"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9" name="Google Shape;689;p34"/>
          <p:cNvCxnSpPr/>
          <p:nvPr/>
        </p:nvCxnSpPr>
        <p:spPr>
          <a:xfrm rot="10800000">
            <a:off x="4361118" y="1065475"/>
            <a:ext cx="0" cy="1397400"/>
          </a:xfrm>
          <a:prstGeom prst="straightConnector1">
            <a:avLst/>
          </a:prstGeom>
          <a:noFill/>
          <a:ln w="9525" cap="flat" cmpd="sng">
            <a:solidFill>
              <a:schemeClr val="accent5"/>
            </a:solidFill>
            <a:prstDash val="solid"/>
            <a:round/>
            <a:headEnd type="none" w="med" len="med"/>
            <a:tailEnd type="none" w="med" len="med"/>
          </a:ln>
        </p:spPr>
      </p:cxnSp>
    </p:spTree>
    <p:extLst>
      <p:ext uri="{BB962C8B-B14F-4D97-AF65-F5344CB8AC3E}">
        <p14:creationId xmlns:p14="http://schemas.microsoft.com/office/powerpoint/2010/main" val="3624583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596B-25E9-4D28-B2AB-1322F0318A76}"/>
              </a:ext>
            </a:extLst>
          </p:cNvPr>
          <p:cNvSpPr>
            <a:spLocks noGrp="1"/>
          </p:cNvSpPr>
          <p:nvPr>
            <p:ph type="title"/>
          </p:nvPr>
        </p:nvSpPr>
        <p:spPr>
          <a:xfrm>
            <a:off x="726100" y="542575"/>
            <a:ext cx="7691700" cy="545100"/>
          </a:xfrm>
        </p:spPr>
        <p:txBody>
          <a:bodyPr/>
          <a:lstStyle/>
          <a:p>
            <a:r>
              <a:rPr lang="en-US" dirty="0"/>
              <a:t>Final Thoughts</a:t>
            </a:r>
          </a:p>
        </p:txBody>
      </p:sp>
      <p:sp>
        <p:nvSpPr>
          <p:cNvPr id="4" name="TextBox 3">
            <a:extLst>
              <a:ext uri="{FF2B5EF4-FFF2-40B4-BE49-F238E27FC236}">
                <a16:creationId xmlns:a16="http://schemas.microsoft.com/office/drawing/2014/main" id="{412B9887-5FF8-4869-9DFB-C3C1FA2F120E}"/>
              </a:ext>
            </a:extLst>
          </p:cNvPr>
          <p:cNvSpPr txBox="1"/>
          <p:nvPr/>
        </p:nvSpPr>
        <p:spPr>
          <a:xfrm>
            <a:off x="937260" y="1143000"/>
            <a:ext cx="7480540" cy="2246769"/>
          </a:xfrm>
          <a:prstGeom prst="rect">
            <a:avLst/>
          </a:prstGeom>
          <a:noFill/>
        </p:spPr>
        <p:txBody>
          <a:bodyPr wrap="square" rtlCol="0">
            <a:spAutoFit/>
          </a:bodyPr>
          <a:lstStyle/>
          <a:p>
            <a:pPr marL="285750" indent="-285750">
              <a:lnSpc>
                <a:spcPct val="150000"/>
              </a:lnSpc>
              <a:buFontTx/>
              <a:buChar char="-"/>
            </a:pPr>
            <a:r>
              <a:rPr lang="en-US" dirty="0">
                <a:solidFill>
                  <a:schemeClr val="accent5"/>
                </a:solidFill>
              </a:rPr>
              <a:t>- the Most Popular Crimes Happens for Adult Males between 30 and 40 year’s Old By Getting Assaulted</a:t>
            </a:r>
          </a:p>
          <a:p>
            <a:pPr marL="285750" indent="-285750">
              <a:lnSpc>
                <a:spcPct val="150000"/>
              </a:lnSpc>
              <a:buFontTx/>
              <a:buChar char="-"/>
            </a:pPr>
            <a:r>
              <a:rPr lang="en-US" dirty="0">
                <a:solidFill>
                  <a:schemeClr val="accent5"/>
                </a:solidFill>
              </a:rPr>
              <a:t>- the Most Popular Crimes and Assaults happens for Family Dwellings In Central that this Area Must be More Secured by increasing Police individuals there</a:t>
            </a:r>
          </a:p>
          <a:p>
            <a:pPr marL="285750" indent="-285750">
              <a:lnSpc>
                <a:spcPct val="150000"/>
              </a:lnSpc>
              <a:buFontTx/>
              <a:buChar char="-"/>
            </a:pPr>
            <a:r>
              <a:rPr lang="en-US" dirty="0">
                <a:solidFill>
                  <a:schemeClr val="accent5"/>
                </a:solidFill>
              </a:rPr>
              <a:t>- Finally, the Most Popular Crimes and Assaults happens for Family Dwellings In Central thanks For LAPD Efforts 😊❤</a:t>
            </a:r>
          </a:p>
          <a:p>
            <a:pPr marL="285750" indent="-285750">
              <a:buFontTx/>
              <a:buChar char="-"/>
            </a:pPr>
            <a:endParaRPr lang="en-US" dirty="0"/>
          </a:p>
        </p:txBody>
      </p:sp>
    </p:spTree>
    <p:extLst>
      <p:ext uri="{BB962C8B-B14F-4D97-AF65-F5344CB8AC3E}">
        <p14:creationId xmlns:p14="http://schemas.microsoft.com/office/powerpoint/2010/main" val="2767417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596B-25E9-4D28-B2AB-1322F0318A76}"/>
              </a:ext>
            </a:extLst>
          </p:cNvPr>
          <p:cNvSpPr>
            <a:spLocks noGrp="1"/>
          </p:cNvSpPr>
          <p:nvPr>
            <p:ph type="title"/>
          </p:nvPr>
        </p:nvSpPr>
        <p:spPr>
          <a:xfrm>
            <a:off x="726100" y="542575"/>
            <a:ext cx="7691700" cy="545100"/>
          </a:xfrm>
        </p:spPr>
        <p:txBody>
          <a:bodyPr/>
          <a:lstStyle/>
          <a:p>
            <a:r>
              <a:rPr lang="en-US" dirty="0"/>
              <a:t>Resources</a:t>
            </a:r>
          </a:p>
        </p:txBody>
      </p:sp>
      <p:sp>
        <p:nvSpPr>
          <p:cNvPr id="5" name="TextBox 4">
            <a:extLst>
              <a:ext uri="{FF2B5EF4-FFF2-40B4-BE49-F238E27FC236}">
                <a16:creationId xmlns:a16="http://schemas.microsoft.com/office/drawing/2014/main" id="{C3BAB6AD-7E39-44B5-BBC9-3F84D42CE0D9}"/>
              </a:ext>
            </a:extLst>
          </p:cNvPr>
          <p:cNvSpPr txBox="1"/>
          <p:nvPr/>
        </p:nvSpPr>
        <p:spPr>
          <a:xfrm>
            <a:off x="830580" y="1272540"/>
            <a:ext cx="7587220" cy="523220"/>
          </a:xfrm>
          <a:prstGeom prst="rect">
            <a:avLst/>
          </a:prstGeom>
          <a:noFill/>
        </p:spPr>
        <p:txBody>
          <a:bodyPr wrap="square" rtlCol="0">
            <a:spAutoFit/>
          </a:bodyPr>
          <a:lstStyle/>
          <a:p>
            <a:r>
              <a:rPr lang="en-US" dirty="0">
                <a:solidFill>
                  <a:schemeClr val="accent5"/>
                </a:solidFill>
              </a:rPr>
              <a:t>Dataset link : </a:t>
            </a:r>
            <a:r>
              <a:rPr lang="en-US" dirty="0">
                <a:solidFill>
                  <a:schemeClr val="accent5"/>
                </a:solidFill>
                <a:hlinkClick r:id="rId2"/>
              </a:rPr>
              <a:t>https://www.kaggle.com/datasets/nathaniellybrand/los-angeles-crime-dataset-2020-present</a:t>
            </a:r>
            <a:endParaRPr lang="en-US" dirty="0"/>
          </a:p>
        </p:txBody>
      </p:sp>
    </p:spTree>
    <p:extLst>
      <p:ext uri="{BB962C8B-B14F-4D97-AF65-F5344CB8AC3E}">
        <p14:creationId xmlns:p14="http://schemas.microsoft.com/office/powerpoint/2010/main" val="231957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54"/>
          <p:cNvSpPr txBox="1">
            <a:spLocks noGrp="1"/>
          </p:cNvSpPr>
          <p:nvPr>
            <p:ph type="ctrTitle" idx="4294967295"/>
          </p:nvPr>
        </p:nvSpPr>
        <p:spPr>
          <a:xfrm>
            <a:off x="2300553" y="1917335"/>
            <a:ext cx="4276725" cy="8397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a:t>Thank You</a:t>
            </a:r>
            <a:endParaRPr sz="5000" b="1" dirty="0"/>
          </a:p>
        </p:txBody>
      </p:sp>
      <p:sp>
        <p:nvSpPr>
          <p:cNvPr id="1980" name="Google Shape;1980;p54"/>
          <p:cNvSpPr txBox="1">
            <a:spLocks noGrp="1"/>
          </p:cNvSpPr>
          <p:nvPr>
            <p:ph type="subTitle" idx="4294967295"/>
          </p:nvPr>
        </p:nvSpPr>
        <p:spPr>
          <a:xfrm>
            <a:off x="8126413" y="266700"/>
            <a:ext cx="1017587" cy="312738"/>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1200"/>
              </a:spcAft>
              <a:buNone/>
            </a:pPr>
            <a:r>
              <a:rPr lang="en" sz="1400">
                <a:latin typeface="Mukta Light"/>
                <a:ea typeface="Mukta Light"/>
                <a:cs typeface="Mukta Light"/>
                <a:sym typeface="Mukta Light"/>
              </a:rPr>
              <a:t>Academy</a:t>
            </a:r>
            <a:endParaRPr sz="1400">
              <a:latin typeface="Mukta Light"/>
              <a:ea typeface="Mukta Light"/>
              <a:cs typeface="Mukta Light"/>
              <a:sym typeface="Mukta Light"/>
            </a:endParaRPr>
          </a:p>
        </p:txBody>
      </p:sp>
      <p:sp>
        <p:nvSpPr>
          <p:cNvPr id="1975" name="Google Shape;1975;p54"/>
          <p:cNvSpPr/>
          <p:nvPr/>
        </p:nvSpPr>
        <p:spPr>
          <a:xfrm>
            <a:off x="277350" y="1597375"/>
            <a:ext cx="152700" cy="15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8721750" y="1597375"/>
            <a:ext cx="152700" cy="15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4499550" y="4720525"/>
            <a:ext cx="152700" cy="15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4" name="Google Shape;1994;p54"/>
          <p:cNvGrpSpPr/>
          <p:nvPr/>
        </p:nvGrpSpPr>
        <p:grpSpPr>
          <a:xfrm rot="-232915">
            <a:off x="-692087" y="2368169"/>
            <a:ext cx="3026829" cy="3926721"/>
            <a:chOff x="-742621" y="2531810"/>
            <a:chExt cx="3026846" cy="3926743"/>
          </a:xfrm>
        </p:grpSpPr>
        <p:sp>
          <p:nvSpPr>
            <p:cNvPr id="1995" name="Google Shape;1995;p54"/>
            <p:cNvSpPr/>
            <p:nvPr/>
          </p:nvSpPr>
          <p:spPr>
            <a:xfrm rot="3607546">
              <a:off x="-1133407" y="3849842"/>
              <a:ext cx="3787083" cy="1290678"/>
            </a:xfrm>
            <a:custGeom>
              <a:avLst/>
              <a:gdLst/>
              <a:ahLst/>
              <a:cxnLst/>
              <a:rect l="l" t="t" r="r" b="b"/>
              <a:pathLst>
                <a:path w="229761" h="78305" extrusionOk="0">
                  <a:moveTo>
                    <a:pt x="229760" y="13149"/>
                  </a:moveTo>
                  <a:lnTo>
                    <a:pt x="3794" y="78305"/>
                  </a:lnTo>
                  <a:lnTo>
                    <a:pt x="0" y="65157"/>
                  </a:lnTo>
                  <a:lnTo>
                    <a:pt x="225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rot="3607546">
              <a:off x="-608121" y="3163013"/>
              <a:ext cx="36789" cy="56651"/>
            </a:xfrm>
            <a:custGeom>
              <a:avLst/>
              <a:gdLst/>
              <a:ahLst/>
              <a:cxnLst/>
              <a:rect l="l" t="t" r="r" b="b"/>
              <a:pathLst>
                <a:path w="2232" h="3437" extrusionOk="0">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rot="3607546">
              <a:off x="-581805" y="3186930"/>
              <a:ext cx="34811" cy="54574"/>
            </a:xfrm>
            <a:custGeom>
              <a:avLst/>
              <a:gdLst/>
              <a:ahLst/>
              <a:cxnLst/>
              <a:rect l="l" t="t" r="r" b="b"/>
              <a:pathLst>
                <a:path w="2112" h="3311" extrusionOk="0">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rot="3607546">
              <a:off x="-551463" y="3216882"/>
              <a:ext cx="41503" cy="60211"/>
            </a:xfrm>
            <a:custGeom>
              <a:avLst/>
              <a:gdLst/>
              <a:ahLst/>
              <a:cxnLst/>
              <a:rect l="l" t="t" r="r" b="b"/>
              <a:pathLst>
                <a:path w="2518" h="3653" extrusionOk="0">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rot="3607546">
              <a:off x="-524379" y="3242615"/>
              <a:ext cx="34828" cy="54591"/>
            </a:xfrm>
            <a:custGeom>
              <a:avLst/>
              <a:gdLst/>
              <a:ahLst/>
              <a:cxnLst/>
              <a:rect l="l" t="t" r="r" b="b"/>
              <a:pathLst>
                <a:path w="2113" h="3312" extrusionOk="0">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rot="3607546">
              <a:off x="-503733" y="3256178"/>
              <a:ext cx="31465" cy="57228"/>
            </a:xfrm>
            <a:custGeom>
              <a:avLst/>
              <a:gdLst/>
              <a:ahLst/>
              <a:cxnLst/>
              <a:rect l="l" t="t" r="r" b="b"/>
              <a:pathLst>
                <a:path w="1909" h="3472" extrusionOk="0">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rot="3607546">
              <a:off x="-473671" y="3291298"/>
              <a:ext cx="34317" cy="54657"/>
            </a:xfrm>
            <a:custGeom>
              <a:avLst/>
              <a:gdLst/>
              <a:ahLst/>
              <a:cxnLst/>
              <a:rect l="l" t="t" r="r" b="b"/>
              <a:pathLst>
                <a:path w="2082" h="3316" extrusionOk="0">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rot="3607546">
              <a:off x="-455628" y="3313838"/>
              <a:ext cx="42245" cy="56849"/>
            </a:xfrm>
            <a:custGeom>
              <a:avLst/>
              <a:gdLst/>
              <a:ahLst/>
              <a:cxnLst/>
              <a:rect l="l" t="t" r="r" b="b"/>
              <a:pathLst>
                <a:path w="2563" h="3449" extrusionOk="0">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rot="3607546">
              <a:off x="-428134" y="3335576"/>
              <a:ext cx="34828" cy="54591"/>
            </a:xfrm>
            <a:custGeom>
              <a:avLst/>
              <a:gdLst/>
              <a:ahLst/>
              <a:cxnLst/>
              <a:rect l="l" t="t" r="r" b="b"/>
              <a:pathLst>
                <a:path w="2113" h="3312" extrusionOk="0">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rot="3607546">
              <a:off x="-405063" y="3357700"/>
              <a:ext cx="34317" cy="54673"/>
            </a:xfrm>
            <a:custGeom>
              <a:avLst/>
              <a:gdLst/>
              <a:ahLst/>
              <a:cxnLst/>
              <a:rect l="l" t="t" r="r" b="b"/>
              <a:pathLst>
                <a:path w="2082" h="3317" extrusionOk="0">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rot="3607546">
              <a:off x="-382871" y="3379059"/>
              <a:ext cx="34317" cy="54739"/>
            </a:xfrm>
            <a:custGeom>
              <a:avLst/>
              <a:gdLst/>
              <a:ahLst/>
              <a:cxnLst/>
              <a:rect l="l" t="t" r="r" b="b"/>
              <a:pathLst>
                <a:path w="2082" h="3321" extrusionOk="0">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rot="3607546">
              <a:off x="-320660" y="3439144"/>
              <a:ext cx="34202" cy="54673"/>
            </a:xfrm>
            <a:custGeom>
              <a:avLst/>
              <a:gdLst/>
              <a:ahLst/>
              <a:cxnLst/>
              <a:rect l="l" t="t" r="r" b="b"/>
              <a:pathLst>
                <a:path w="2075" h="3317" extrusionOk="0">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rot="3607546">
              <a:off x="-302645" y="3461718"/>
              <a:ext cx="42245" cy="56898"/>
            </a:xfrm>
            <a:custGeom>
              <a:avLst/>
              <a:gdLst/>
              <a:ahLst/>
              <a:cxnLst/>
              <a:rect l="l" t="t" r="r" b="b"/>
              <a:pathLst>
                <a:path w="2563" h="3452" extrusionOk="0">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rot="3607546">
              <a:off x="-275225" y="3477511"/>
              <a:ext cx="22680" cy="54756"/>
            </a:xfrm>
            <a:custGeom>
              <a:avLst/>
              <a:gdLst/>
              <a:ahLst/>
              <a:cxnLst/>
              <a:rect l="l" t="t" r="r" b="b"/>
              <a:pathLst>
                <a:path w="1376" h="3322" extrusionOk="0">
                  <a:moveTo>
                    <a:pt x="459" y="0"/>
                  </a:moveTo>
                  <a:lnTo>
                    <a:pt x="1" y="128"/>
                  </a:lnTo>
                  <a:lnTo>
                    <a:pt x="925" y="3321"/>
                  </a:lnTo>
                  <a:lnTo>
                    <a:pt x="1376" y="3194"/>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rot="3607546">
              <a:off x="-267699" y="3493759"/>
              <a:ext cx="49069" cy="62305"/>
            </a:xfrm>
            <a:custGeom>
              <a:avLst/>
              <a:gdLst/>
              <a:ahLst/>
              <a:cxnLst/>
              <a:rect l="l" t="t" r="r" b="b"/>
              <a:pathLst>
                <a:path w="2977" h="3780" extrusionOk="0">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rot="3607546">
              <a:off x="-235845" y="3520756"/>
              <a:ext cx="37663" cy="59091"/>
            </a:xfrm>
            <a:custGeom>
              <a:avLst/>
              <a:gdLst/>
              <a:ahLst/>
              <a:cxnLst/>
              <a:rect l="l" t="t" r="r" b="b"/>
              <a:pathLst>
                <a:path w="2285" h="3585" extrusionOk="0">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rot="3607546">
              <a:off x="-203686" y="3552326"/>
              <a:ext cx="34317" cy="54772"/>
            </a:xfrm>
            <a:custGeom>
              <a:avLst/>
              <a:gdLst/>
              <a:ahLst/>
              <a:cxnLst/>
              <a:rect l="l" t="t" r="r" b="b"/>
              <a:pathLst>
                <a:path w="2082" h="3323" extrusionOk="0">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rot="3607546">
              <a:off x="-181418" y="3573785"/>
              <a:ext cx="34070" cy="54673"/>
            </a:xfrm>
            <a:custGeom>
              <a:avLst/>
              <a:gdLst/>
              <a:ahLst/>
              <a:cxnLst/>
              <a:rect l="l" t="t" r="r" b="b"/>
              <a:pathLst>
                <a:path w="2067" h="3317" extrusionOk="0">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rot="3607546">
              <a:off x="-161393" y="3592754"/>
              <a:ext cx="37663" cy="59222"/>
            </a:xfrm>
            <a:custGeom>
              <a:avLst/>
              <a:gdLst/>
              <a:ahLst/>
              <a:cxnLst/>
              <a:rect l="l" t="t" r="r" b="b"/>
              <a:pathLst>
                <a:path w="2285" h="3593" extrusionOk="0">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rot="3607546">
              <a:off x="-141902" y="3612882"/>
              <a:ext cx="41503" cy="60195"/>
            </a:xfrm>
            <a:custGeom>
              <a:avLst/>
              <a:gdLst/>
              <a:ahLst/>
              <a:cxnLst/>
              <a:rect l="l" t="t" r="r" b="b"/>
              <a:pathLst>
                <a:path w="2518" h="3652" extrusionOk="0">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rot="3607546">
              <a:off x="-116831" y="3635676"/>
              <a:ext cx="37548" cy="59206"/>
            </a:xfrm>
            <a:custGeom>
              <a:avLst/>
              <a:gdLst/>
              <a:ahLst/>
              <a:cxnLst/>
              <a:rect l="l" t="t" r="r" b="b"/>
              <a:pathLst>
                <a:path w="2278" h="3592" extrusionOk="0">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rot="3607546">
              <a:off x="-338414" y="3433896"/>
              <a:ext cx="9741" cy="8225"/>
            </a:xfrm>
            <a:custGeom>
              <a:avLst/>
              <a:gdLst/>
              <a:ahLst/>
              <a:cxnLst/>
              <a:rect l="l" t="t" r="r" b="b"/>
              <a:pathLst>
                <a:path w="591" h="499" extrusionOk="0">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rot="3607546">
              <a:off x="-74303" y="3689322"/>
              <a:ext cx="9873" cy="8159"/>
            </a:xfrm>
            <a:custGeom>
              <a:avLst/>
              <a:gdLst/>
              <a:ahLst/>
              <a:cxnLst/>
              <a:rect l="l" t="t" r="r" b="b"/>
              <a:pathLst>
                <a:path w="599" h="495" extrusionOk="0">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rot="3607546">
              <a:off x="-58580" y="3694466"/>
              <a:ext cx="36789" cy="56519"/>
            </a:xfrm>
            <a:custGeom>
              <a:avLst/>
              <a:gdLst/>
              <a:ahLst/>
              <a:cxnLst/>
              <a:rect l="l" t="t" r="r" b="b"/>
              <a:pathLst>
                <a:path w="2232" h="3429" extrusionOk="0">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rot="3607546">
              <a:off x="-32321" y="3718351"/>
              <a:ext cx="34811" cy="54574"/>
            </a:xfrm>
            <a:custGeom>
              <a:avLst/>
              <a:gdLst/>
              <a:ahLst/>
              <a:cxnLst/>
              <a:rect l="l" t="t" r="r" b="b"/>
              <a:pathLst>
                <a:path w="2112" h="3311" extrusionOk="0">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rot="3607546">
              <a:off x="-1892" y="3748285"/>
              <a:ext cx="41388" cy="60079"/>
            </a:xfrm>
            <a:custGeom>
              <a:avLst/>
              <a:gdLst/>
              <a:ahLst/>
              <a:cxnLst/>
              <a:rect l="l" t="t" r="r" b="b"/>
              <a:pathLst>
                <a:path w="2511" h="3645" extrusionOk="0">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rot="3607546">
              <a:off x="25198" y="3773990"/>
              <a:ext cx="34828" cy="54574"/>
            </a:xfrm>
            <a:custGeom>
              <a:avLst/>
              <a:gdLst/>
              <a:ahLst/>
              <a:cxnLst/>
              <a:rect l="l" t="t" r="r" b="b"/>
              <a:pathLst>
                <a:path w="2113" h="3311" extrusionOk="0">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rot="3607546">
              <a:off x="45801" y="3787511"/>
              <a:ext cx="31465" cy="57343"/>
            </a:xfrm>
            <a:custGeom>
              <a:avLst/>
              <a:gdLst/>
              <a:ahLst/>
              <a:cxnLst/>
              <a:rect l="l" t="t" r="r" b="b"/>
              <a:pathLst>
                <a:path w="1909" h="3479" extrusionOk="0">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rot="3607546">
              <a:off x="75719" y="3822554"/>
              <a:ext cx="34202" cy="54723"/>
            </a:xfrm>
            <a:custGeom>
              <a:avLst/>
              <a:gdLst/>
              <a:ahLst/>
              <a:cxnLst/>
              <a:rect l="l" t="t" r="r" b="b"/>
              <a:pathLst>
                <a:path w="2075" h="3320" extrusionOk="0">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rot="3607546">
              <a:off x="93889" y="3845201"/>
              <a:ext cx="42113" cy="56849"/>
            </a:xfrm>
            <a:custGeom>
              <a:avLst/>
              <a:gdLst/>
              <a:ahLst/>
              <a:cxnLst/>
              <a:rect l="l" t="t" r="r" b="b"/>
              <a:pathLst>
                <a:path w="2555" h="3449" extrusionOk="0">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rot="3607546">
              <a:off x="121400" y="3867026"/>
              <a:ext cx="34828" cy="54475"/>
            </a:xfrm>
            <a:custGeom>
              <a:avLst/>
              <a:gdLst/>
              <a:ahLst/>
              <a:cxnLst/>
              <a:rect l="l" t="t" r="r" b="b"/>
              <a:pathLst>
                <a:path w="2113" h="3305" extrusionOk="0">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rot="3607546">
              <a:off x="144357" y="3889065"/>
              <a:ext cx="34317" cy="54591"/>
            </a:xfrm>
            <a:custGeom>
              <a:avLst/>
              <a:gdLst/>
              <a:ahLst/>
              <a:cxnLst/>
              <a:rect l="l" t="t" r="r" b="b"/>
              <a:pathLst>
                <a:path w="2082" h="3312" extrusionOk="0">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rot="3607546">
              <a:off x="166606" y="3910491"/>
              <a:ext cx="34317" cy="54723"/>
            </a:xfrm>
            <a:custGeom>
              <a:avLst/>
              <a:gdLst/>
              <a:ahLst/>
              <a:cxnLst/>
              <a:rect l="l" t="t" r="r" b="b"/>
              <a:pathLst>
                <a:path w="2082" h="3320" extrusionOk="0">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rot="3607546">
              <a:off x="228810" y="3970556"/>
              <a:ext cx="34202" cy="54706"/>
            </a:xfrm>
            <a:custGeom>
              <a:avLst/>
              <a:gdLst/>
              <a:ahLst/>
              <a:cxnLst/>
              <a:rect l="l" t="t" r="r" b="b"/>
              <a:pathLst>
                <a:path w="2075" h="3319" extrusionOk="0">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rot="3607546">
              <a:off x="246889" y="3993167"/>
              <a:ext cx="42245" cy="56783"/>
            </a:xfrm>
            <a:custGeom>
              <a:avLst/>
              <a:gdLst/>
              <a:ahLst/>
              <a:cxnLst/>
              <a:rect l="l" t="t" r="r" b="b"/>
              <a:pathLst>
                <a:path w="2563" h="3445" extrusionOk="0">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rot="3607546">
              <a:off x="274209" y="4008903"/>
              <a:ext cx="22680" cy="54871"/>
            </a:xfrm>
            <a:custGeom>
              <a:avLst/>
              <a:gdLst/>
              <a:ahLst/>
              <a:cxnLst/>
              <a:rect l="l" t="t" r="r" b="b"/>
              <a:pathLst>
                <a:path w="1376" h="3329" extrusionOk="0">
                  <a:moveTo>
                    <a:pt x="459" y="1"/>
                  </a:moveTo>
                  <a:lnTo>
                    <a:pt x="1" y="136"/>
                  </a:lnTo>
                  <a:lnTo>
                    <a:pt x="925" y="3329"/>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rot="3607546">
              <a:off x="281785" y="4025180"/>
              <a:ext cx="49069" cy="62305"/>
            </a:xfrm>
            <a:custGeom>
              <a:avLst/>
              <a:gdLst/>
              <a:ahLst/>
              <a:cxnLst/>
              <a:rect l="l" t="t" r="r" b="b"/>
              <a:pathLst>
                <a:path w="2977" h="3780" extrusionOk="0">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rot="3607546">
              <a:off x="313668" y="4052127"/>
              <a:ext cx="37548" cy="59091"/>
            </a:xfrm>
            <a:custGeom>
              <a:avLst/>
              <a:gdLst/>
              <a:ahLst/>
              <a:cxnLst/>
              <a:rect l="l" t="t" r="r" b="b"/>
              <a:pathLst>
                <a:path w="2278" h="3585" extrusionOk="0">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rot="3607546">
              <a:off x="345755" y="4083821"/>
              <a:ext cx="34317" cy="54673"/>
            </a:xfrm>
            <a:custGeom>
              <a:avLst/>
              <a:gdLst/>
              <a:ahLst/>
              <a:cxnLst/>
              <a:rect l="l" t="t" r="r" b="b"/>
              <a:pathLst>
                <a:path w="2082" h="3317" extrusionOk="0">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rot="3607546">
              <a:off x="367980" y="4105156"/>
              <a:ext cx="34185" cy="54673"/>
            </a:xfrm>
            <a:custGeom>
              <a:avLst/>
              <a:gdLst/>
              <a:ahLst/>
              <a:cxnLst/>
              <a:rect l="l" t="t" r="r" b="b"/>
              <a:pathLst>
                <a:path w="2074" h="3317" extrusionOk="0">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rot="3607546">
              <a:off x="388148" y="4124208"/>
              <a:ext cx="37663" cy="59091"/>
            </a:xfrm>
            <a:custGeom>
              <a:avLst/>
              <a:gdLst/>
              <a:ahLst/>
              <a:cxnLst/>
              <a:rect l="l" t="t" r="r" b="b"/>
              <a:pathLst>
                <a:path w="2285" h="3585" extrusionOk="0">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rot="3607546">
              <a:off x="407582" y="4144302"/>
              <a:ext cx="41503" cy="60195"/>
            </a:xfrm>
            <a:custGeom>
              <a:avLst/>
              <a:gdLst/>
              <a:ahLst/>
              <a:cxnLst/>
              <a:rect l="l" t="t" r="r" b="b"/>
              <a:pathLst>
                <a:path w="2518" h="3652" extrusionOk="0">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rot="3607546">
              <a:off x="432666" y="4167103"/>
              <a:ext cx="37531" cy="59206"/>
            </a:xfrm>
            <a:custGeom>
              <a:avLst/>
              <a:gdLst/>
              <a:ahLst/>
              <a:cxnLst/>
              <a:rect l="l" t="t" r="r" b="b"/>
              <a:pathLst>
                <a:path w="2277" h="3592" extrusionOk="0">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rot="3607546">
              <a:off x="210818" y="3965120"/>
              <a:ext cx="9972" cy="8241"/>
            </a:xfrm>
            <a:custGeom>
              <a:avLst/>
              <a:gdLst/>
              <a:ahLst/>
              <a:cxnLst/>
              <a:rect l="l" t="t" r="r" b="b"/>
              <a:pathLst>
                <a:path w="605" h="500" extrusionOk="0">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rot="3607546">
              <a:off x="475157" y="4220785"/>
              <a:ext cx="9972" cy="8159"/>
            </a:xfrm>
            <a:custGeom>
              <a:avLst/>
              <a:gdLst/>
              <a:ahLst/>
              <a:cxnLst/>
              <a:rect l="l" t="t" r="r" b="b"/>
              <a:pathLst>
                <a:path w="605" h="495" extrusionOk="0">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rot="3607546">
              <a:off x="490843" y="4225860"/>
              <a:ext cx="36806" cy="56651"/>
            </a:xfrm>
            <a:custGeom>
              <a:avLst/>
              <a:gdLst/>
              <a:ahLst/>
              <a:cxnLst/>
              <a:rect l="l" t="t" r="r" b="b"/>
              <a:pathLst>
                <a:path w="2233" h="3437" extrusionOk="0">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rot="3607546">
              <a:off x="517213" y="4249800"/>
              <a:ext cx="34811" cy="54459"/>
            </a:xfrm>
            <a:custGeom>
              <a:avLst/>
              <a:gdLst/>
              <a:ahLst/>
              <a:cxnLst/>
              <a:rect l="l" t="t" r="r" b="b"/>
              <a:pathLst>
                <a:path w="2112" h="3304" extrusionOk="0">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rot="3607546">
              <a:off x="547642" y="4279619"/>
              <a:ext cx="41388" cy="60195"/>
            </a:xfrm>
            <a:custGeom>
              <a:avLst/>
              <a:gdLst/>
              <a:ahLst/>
              <a:cxnLst/>
              <a:rect l="l" t="t" r="r" b="b"/>
              <a:pathLst>
                <a:path w="2511" h="3652" extrusionOk="0">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rot="3607546">
              <a:off x="574701" y="4305405"/>
              <a:ext cx="34811" cy="54591"/>
            </a:xfrm>
            <a:custGeom>
              <a:avLst/>
              <a:gdLst/>
              <a:ahLst/>
              <a:cxnLst/>
              <a:rect l="l" t="t" r="r" b="b"/>
              <a:pathLst>
                <a:path w="2112" h="3312" extrusionOk="0">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rot="3607546">
              <a:off x="595285" y="4318932"/>
              <a:ext cx="31465" cy="57343"/>
            </a:xfrm>
            <a:custGeom>
              <a:avLst/>
              <a:gdLst/>
              <a:ahLst/>
              <a:cxnLst/>
              <a:rect l="l" t="t" r="r" b="b"/>
              <a:pathLst>
                <a:path w="1909" h="3479" extrusionOk="0">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rot="3607546">
              <a:off x="625359" y="4354031"/>
              <a:ext cx="34070" cy="54657"/>
            </a:xfrm>
            <a:custGeom>
              <a:avLst/>
              <a:gdLst/>
              <a:ahLst/>
              <a:cxnLst/>
              <a:rect l="l" t="t" r="r" b="b"/>
              <a:pathLst>
                <a:path w="2067" h="3316" extrusionOk="0">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rot="3607546">
              <a:off x="643395" y="4376584"/>
              <a:ext cx="42113" cy="56898"/>
            </a:xfrm>
            <a:custGeom>
              <a:avLst/>
              <a:gdLst/>
              <a:ahLst/>
              <a:cxnLst/>
              <a:rect l="l" t="t" r="r" b="b"/>
              <a:pathLst>
                <a:path w="2555" h="3452" extrusionOk="0">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rot="3607546">
              <a:off x="670791" y="4398408"/>
              <a:ext cx="34943" cy="54459"/>
            </a:xfrm>
            <a:custGeom>
              <a:avLst/>
              <a:gdLst/>
              <a:ahLst/>
              <a:cxnLst/>
              <a:rect l="l" t="t" r="r" b="b"/>
              <a:pathLst>
                <a:path w="2120" h="3304" extrusionOk="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rot="3607546">
              <a:off x="693970" y="4420445"/>
              <a:ext cx="34202" cy="54723"/>
            </a:xfrm>
            <a:custGeom>
              <a:avLst/>
              <a:gdLst/>
              <a:ahLst/>
              <a:cxnLst/>
              <a:rect l="l" t="t" r="r" b="b"/>
              <a:pathLst>
                <a:path w="2075" h="3320" extrusionOk="0">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rot="3607546">
              <a:off x="716055" y="4441989"/>
              <a:ext cx="34202" cy="54541"/>
            </a:xfrm>
            <a:custGeom>
              <a:avLst/>
              <a:gdLst/>
              <a:ahLst/>
              <a:cxnLst/>
              <a:rect l="l" t="t" r="r" b="b"/>
              <a:pathLst>
                <a:path w="2075" h="3309" extrusionOk="0">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rot="3607546">
              <a:off x="778272" y="4502014"/>
              <a:ext cx="34202" cy="54657"/>
            </a:xfrm>
            <a:custGeom>
              <a:avLst/>
              <a:gdLst/>
              <a:ahLst/>
              <a:cxnLst/>
              <a:rect l="l" t="t" r="r" b="b"/>
              <a:pathLst>
                <a:path w="2075" h="3316" extrusionOk="0">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rot="3607546">
              <a:off x="796315" y="4524554"/>
              <a:ext cx="42245" cy="56915"/>
            </a:xfrm>
            <a:custGeom>
              <a:avLst/>
              <a:gdLst/>
              <a:ahLst/>
              <a:cxnLst/>
              <a:rect l="l" t="t" r="r" b="b"/>
              <a:pathLst>
                <a:path w="2563" h="3453" extrusionOk="0">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rot="3607546">
              <a:off x="823743" y="454035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rot="3607546">
              <a:off x="831262" y="4556596"/>
              <a:ext cx="49069" cy="62321"/>
            </a:xfrm>
            <a:custGeom>
              <a:avLst/>
              <a:gdLst/>
              <a:ahLst/>
              <a:cxnLst/>
              <a:rect l="l" t="t" r="r" b="b"/>
              <a:pathLst>
                <a:path w="2977" h="3781" extrusionOk="0">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rot="3607546">
              <a:off x="863203" y="4583461"/>
              <a:ext cx="37548" cy="59206"/>
            </a:xfrm>
            <a:custGeom>
              <a:avLst/>
              <a:gdLst/>
              <a:ahLst/>
              <a:cxnLst/>
              <a:rect l="l" t="t" r="r" b="b"/>
              <a:pathLst>
                <a:path w="2278" h="3592" extrusionOk="0">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rot="3607546">
              <a:off x="895239" y="4615241"/>
              <a:ext cx="34317" cy="54673"/>
            </a:xfrm>
            <a:custGeom>
              <a:avLst/>
              <a:gdLst/>
              <a:ahLst/>
              <a:cxnLst/>
              <a:rect l="l" t="t" r="r" b="b"/>
              <a:pathLst>
                <a:path w="2082" h="3317" extrusionOk="0">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rot="3607546">
              <a:off x="917431" y="4636633"/>
              <a:ext cx="34317" cy="54673"/>
            </a:xfrm>
            <a:custGeom>
              <a:avLst/>
              <a:gdLst/>
              <a:ahLst/>
              <a:cxnLst/>
              <a:rect l="l" t="t" r="r" b="b"/>
              <a:pathLst>
                <a:path w="2082" h="3317" extrusionOk="0">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rot="3607546">
              <a:off x="937632" y="4655628"/>
              <a:ext cx="37663" cy="59091"/>
            </a:xfrm>
            <a:custGeom>
              <a:avLst/>
              <a:gdLst/>
              <a:ahLst/>
              <a:cxnLst/>
              <a:rect l="l" t="t" r="r" b="b"/>
              <a:pathLst>
                <a:path w="2285" h="3585" extrusionOk="0">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rot="3607546">
              <a:off x="957066" y="4675722"/>
              <a:ext cx="41503" cy="60195"/>
            </a:xfrm>
            <a:custGeom>
              <a:avLst/>
              <a:gdLst/>
              <a:ahLst/>
              <a:cxnLst/>
              <a:rect l="l" t="t" r="r" b="b"/>
              <a:pathLst>
                <a:path w="2518" h="3652" extrusionOk="0">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rot="3607546">
              <a:off x="982200" y="4698553"/>
              <a:ext cx="37531" cy="59091"/>
            </a:xfrm>
            <a:custGeom>
              <a:avLst/>
              <a:gdLst/>
              <a:ahLst/>
              <a:cxnLst/>
              <a:rect l="l" t="t" r="r" b="b"/>
              <a:pathLst>
                <a:path w="2277" h="3585" extrusionOk="0">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rot="3607546">
              <a:off x="760302" y="4496541"/>
              <a:ext cx="9972" cy="8241"/>
            </a:xfrm>
            <a:custGeom>
              <a:avLst/>
              <a:gdLst/>
              <a:ahLst/>
              <a:cxnLst/>
              <a:rect l="l" t="t" r="r" b="b"/>
              <a:pathLst>
                <a:path w="605" h="500" extrusionOk="0">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rot="3607546">
              <a:off x="1025108" y="4752448"/>
              <a:ext cx="9412" cy="8258"/>
            </a:xfrm>
            <a:custGeom>
              <a:avLst/>
              <a:gdLst/>
              <a:ahLst/>
              <a:cxnLst/>
              <a:rect l="l" t="t" r="r" b="b"/>
              <a:pathLst>
                <a:path w="571" h="501" extrusionOk="0">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rot="3607546">
              <a:off x="1040377" y="4757194"/>
              <a:ext cx="36806" cy="56766"/>
            </a:xfrm>
            <a:custGeom>
              <a:avLst/>
              <a:gdLst/>
              <a:ahLst/>
              <a:cxnLst/>
              <a:rect l="l" t="t" r="r" b="b"/>
              <a:pathLst>
                <a:path w="2233" h="3444" extrusionOk="0">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rot="3607546">
              <a:off x="1066654" y="4781179"/>
              <a:ext cx="34811" cy="54591"/>
            </a:xfrm>
            <a:custGeom>
              <a:avLst/>
              <a:gdLst/>
              <a:ahLst/>
              <a:cxnLst/>
              <a:rect l="l" t="t" r="r" b="b"/>
              <a:pathLst>
                <a:path w="2112" h="3312" extrusionOk="0">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rot="3607546">
              <a:off x="1096983" y="4811155"/>
              <a:ext cx="41503" cy="60195"/>
            </a:xfrm>
            <a:custGeom>
              <a:avLst/>
              <a:gdLst/>
              <a:ahLst/>
              <a:cxnLst/>
              <a:rect l="l" t="t" r="r" b="b"/>
              <a:pathLst>
                <a:path w="2518" h="3652" extrusionOk="0">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rot="3607546">
              <a:off x="1124178" y="4836838"/>
              <a:ext cx="34811" cy="54574"/>
            </a:xfrm>
            <a:custGeom>
              <a:avLst/>
              <a:gdLst/>
              <a:ahLst/>
              <a:cxnLst/>
              <a:rect l="l" t="t" r="r" b="b"/>
              <a:pathLst>
                <a:path w="2112" h="3311" extrusionOk="0">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rot="3607546">
              <a:off x="1144864" y="4850416"/>
              <a:ext cx="31350" cy="57343"/>
            </a:xfrm>
            <a:custGeom>
              <a:avLst/>
              <a:gdLst/>
              <a:ahLst/>
              <a:cxnLst/>
              <a:rect l="l" t="t" r="r" b="b"/>
              <a:pathLst>
                <a:path w="1902" h="3479" extrusionOk="0">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rot="3607546">
              <a:off x="1174687" y="4885394"/>
              <a:ext cx="34202" cy="54723"/>
            </a:xfrm>
            <a:custGeom>
              <a:avLst/>
              <a:gdLst/>
              <a:ahLst/>
              <a:cxnLst/>
              <a:rect l="l" t="t" r="r" b="b"/>
              <a:pathLst>
                <a:path w="2075" h="3320" extrusionOk="0">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rot="3607546">
              <a:off x="1192879" y="4908005"/>
              <a:ext cx="42113" cy="56898"/>
            </a:xfrm>
            <a:custGeom>
              <a:avLst/>
              <a:gdLst/>
              <a:ahLst/>
              <a:cxnLst/>
              <a:rect l="l" t="t" r="r" b="b"/>
              <a:pathLst>
                <a:path w="2555" h="3452" extrusionOk="0">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rot="3607546">
              <a:off x="1220311" y="4929850"/>
              <a:ext cx="34828" cy="54574"/>
            </a:xfrm>
            <a:custGeom>
              <a:avLst/>
              <a:gdLst/>
              <a:ahLst/>
              <a:cxnLst/>
              <a:rect l="l" t="t" r="r" b="b"/>
              <a:pathLst>
                <a:path w="2113" h="3311" extrusionOk="0">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rot="3607546">
              <a:off x="1243297" y="4952072"/>
              <a:ext cx="34317" cy="54558"/>
            </a:xfrm>
            <a:custGeom>
              <a:avLst/>
              <a:gdLst/>
              <a:ahLst/>
              <a:cxnLst/>
              <a:rect l="l" t="t" r="r" b="b"/>
              <a:pathLst>
                <a:path w="2082" h="3310" extrusionOk="0">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rot="3607546">
              <a:off x="1265588" y="4973324"/>
              <a:ext cx="34317" cy="54723"/>
            </a:xfrm>
            <a:custGeom>
              <a:avLst/>
              <a:gdLst/>
              <a:ahLst/>
              <a:cxnLst/>
              <a:rect l="l" t="t" r="r" b="b"/>
              <a:pathLst>
                <a:path w="2082" h="3320" extrusionOk="0">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rot="3607546">
              <a:off x="1327884" y="5033458"/>
              <a:ext cx="34070" cy="54690"/>
            </a:xfrm>
            <a:custGeom>
              <a:avLst/>
              <a:gdLst/>
              <a:ahLst/>
              <a:cxnLst/>
              <a:rect l="l" t="t" r="r" b="b"/>
              <a:pathLst>
                <a:path w="2067" h="3318" extrusionOk="0">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rot="3607546">
              <a:off x="1345853" y="5056015"/>
              <a:ext cx="42262" cy="56783"/>
            </a:xfrm>
            <a:custGeom>
              <a:avLst/>
              <a:gdLst/>
              <a:ahLst/>
              <a:cxnLst/>
              <a:rect l="l" t="t" r="r" b="b"/>
              <a:pathLst>
                <a:path w="2564" h="3445" extrusionOk="0">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rot="3607546">
              <a:off x="1373227" y="507177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rot="3607546">
              <a:off x="1380774" y="5088099"/>
              <a:ext cx="49184" cy="62189"/>
            </a:xfrm>
            <a:custGeom>
              <a:avLst/>
              <a:gdLst/>
              <a:ahLst/>
              <a:cxnLst/>
              <a:rect l="l" t="t" r="r" b="b"/>
              <a:pathLst>
                <a:path w="2984" h="3773" extrusionOk="0">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rot="3607546">
              <a:off x="1412687" y="5114881"/>
              <a:ext cx="37548" cy="59206"/>
            </a:xfrm>
            <a:custGeom>
              <a:avLst/>
              <a:gdLst/>
              <a:ahLst/>
              <a:cxnLst/>
              <a:rect l="l" t="t" r="r" b="b"/>
              <a:pathLst>
                <a:path w="2278" h="3592" extrusionOk="0">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rot="3607546">
              <a:off x="1444745" y="5146624"/>
              <a:ext cx="34317" cy="54723"/>
            </a:xfrm>
            <a:custGeom>
              <a:avLst/>
              <a:gdLst/>
              <a:ahLst/>
              <a:cxnLst/>
              <a:rect l="l" t="t" r="r" b="b"/>
              <a:pathLst>
                <a:path w="2082" h="3320" extrusionOk="0">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rot="3607546">
              <a:off x="1466980" y="5168140"/>
              <a:ext cx="34202" cy="54624"/>
            </a:xfrm>
            <a:custGeom>
              <a:avLst/>
              <a:gdLst/>
              <a:ahLst/>
              <a:cxnLst/>
              <a:rect l="l" t="t" r="r" b="b"/>
              <a:pathLst>
                <a:path w="2075" h="3314" extrusionOk="0">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rot="3607546">
              <a:off x="1487166" y="5186962"/>
              <a:ext cx="37663" cy="59206"/>
            </a:xfrm>
            <a:custGeom>
              <a:avLst/>
              <a:gdLst/>
              <a:ahLst/>
              <a:cxnLst/>
              <a:rect l="l" t="t" r="r" b="b"/>
              <a:pathLst>
                <a:path w="2285" h="3592" extrusionOk="0">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rot="3607546">
              <a:off x="1506649" y="5207200"/>
              <a:ext cx="41372" cy="60195"/>
            </a:xfrm>
            <a:custGeom>
              <a:avLst/>
              <a:gdLst/>
              <a:ahLst/>
              <a:cxnLst/>
              <a:rect l="l" t="t" r="r" b="b"/>
              <a:pathLst>
                <a:path w="2510" h="3652" extrusionOk="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rot="3607546">
              <a:off x="1531634" y="5229944"/>
              <a:ext cx="37531" cy="59206"/>
            </a:xfrm>
            <a:custGeom>
              <a:avLst/>
              <a:gdLst/>
              <a:ahLst/>
              <a:cxnLst/>
              <a:rect l="l" t="t" r="r" b="b"/>
              <a:pathLst>
                <a:path w="2277" h="3592" extrusionOk="0">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rot="3607546">
              <a:off x="1310043" y="5028148"/>
              <a:ext cx="9692" cy="8208"/>
            </a:xfrm>
            <a:custGeom>
              <a:avLst/>
              <a:gdLst/>
              <a:ahLst/>
              <a:cxnLst/>
              <a:rect l="l" t="t" r="r" b="b"/>
              <a:pathLst>
                <a:path w="588" h="498" extrusionOk="0">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rot="3607546">
              <a:off x="1574392" y="5283815"/>
              <a:ext cx="9692" cy="8225"/>
            </a:xfrm>
            <a:custGeom>
              <a:avLst/>
              <a:gdLst/>
              <a:ahLst/>
              <a:cxnLst/>
              <a:rect l="l" t="t" r="r" b="b"/>
              <a:pathLst>
                <a:path w="588" h="499" extrusionOk="0">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rot="3607546">
              <a:off x="1589861" y="5288614"/>
              <a:ext cx="36806" cy="56766"/>
            </a:xfrm>
            <a:custGeom>
              <a:avLst/>
              <a:gdLst/>
              <a:ahLst/>
              <a:cxnLst/>
              <a:rect l="l" t="t" r="r" b="b"/>
              <a:pathLst>
                <a:path w="2233" h="3444" extrusionOk="0">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rot="3607546">
              <a:off x="1616153" y="5312640"/>
              <a:ext cx="34811" cy="54492"/>
            </a:xfrm>
            <a:custGeom>
              <a:avLst/>
              <a:gdLst/>
              <a:ahLst/>
              <a:cxnLst/>
              <a:rect l="l" t="t" r="r" b="b"/>
              <a:pathLst>
                <a:path w="2112" h="3306" extrusionOk="0">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rot="3607546">
              <a:off x="1646574" y="5342505"/>
              <a:ext cx="41503" cy="60211"/>
            </a:xfrm>
            <a:custGeom>
              <a:avLst/>
              <a:gdLst/>
              <a:ahLst/>
              <a:cxnLst/>
              <a:rect l="l" t="t" r="r" b="b"/>
              <a:pathLst>
                <a:path w="2518" h="3653" extrusionOk="0">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rot="3607546">
              <a:off x="1673670" y="5368245"/>
              <a:ext cx="34811" cy="54591"/>
            </a:xfrm>
            <a:custGeom>
              <a:avLst/>
              <a:gdLst/>
              <a:ahLst/>
              <a:cxnLst/>
              <a:rect l="l" t="t" r="r" b="b"/>
              <a:pathLst>
                <a:path w="2112" h="3312" extrusionOk="0">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rot="3607546">
              <a:off x="1694341" y="5381833"/>
              <a:ext cx="31350" cy="57360"/>
            </a:xfrm>
            <a:custGeom>
              <a:avLst/>
              <a:gdLst/>
              <a:ahLst/>
              <a:cxnLst/>
              <a:rect l="l" t="t" r="r" b="b"/>
              <a:pathLst>
                <a:path w="1902" h="3480" extrusionOk="0">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rot="3607546">
              <a:off x="1724054" y="5417016"/>
              <a:ext cx="34581" cy="54673"/>
            </a:xfrm>
            <a:custGeom>
              <a:avLst/>
              <a:gdLst/>
              <a:ahLst/>
              <a:cxnLst/>
              <a:rect l="l" t="t" r="r" b="b"/>
              <a:pathLst>
                <a:path w="2098" h="3317" extrusionOk="0">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rot="3607546">
              <a:off x="1742243" y="5439405"/>
              <a:ext cx="42245" cy="56849"/>
            </a:xfrm>
            <a:custGeom>
              <a:avLst/>
              <a:gdLst/>
              <a:ahLst/>
              <a:cxnLst/>
              <a:rect l="l" t="t" r="r" b="b"/>
              <a:pathLst>
                <a:path w="2563" h="3449" extrusionOk="0">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rot="3607546">
              <a:off x="1769824" y="5461320"/>
              <a:ext cx="34828" cy="54442"/>
            </a:xfrm>
            <a:custGeom>
              <a:avLst/>
              <a:gdLst/>
              <a:ahLst/>
              <a:cxnLst/>
              <a:rect l="l" t="t" r="r" b="b"/>
              <a:pathLst>
                <a:path w="2113" h="3303" extrusionOk="0">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rot="3607546">
              <a:off x="1792859" y="5483223"/>
              <a:ext cx="34317" cy="54739"/>
            </a:xfrm>
            <a:custGeom>
              <a:avLst/>
              <a:gdLst/>
              <a:ahLst/>
              <a:cxnLst/>
              <a:rect l="l" t="t" r="r" b="b"/>
              <a:pathLst>
                <a:path w="2082" h="3321" extrusionOk="0">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rot="3607546">
              <a:off x="1815087" y="5504752"/>
              <a:ext cx="34317" cy="54690"/>
            </a:xfrm>
            <a:custGeom>
              <a:avLst/>
              <a:gdLst/>
              <a:ahLst/>
              <a:cxnLst/>
              <a:rect l="l" t="t" r="r" b="b"/>
              <a:pathLst>
                <a:path w="2082" h="3318" extrusionOk="0">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rot="3607546">
              <a:off x="1877368" y="5564895"/>
              <a:ext cx="34070" cy="54657"/>
            </a:xfrm>
            <a:custGeom>
              <a:avLst/>
              <a:gdLst/>
              <a:ahLst/>
              <a:cxnLst/>
              <a:rect l="l" t="t" r="r" b="b"/>
              <a:pathLst>
                <a:path w="2067" h="3316" extrusionOk="0">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rot="3607546">
              <a:off x="1895285" y="5587422"/>
              <a:ext cx="42245" cy="56898"/>
            </a:xfrm>
            <a:custGeom>
              <a:avLst/>
              <a:gdLst/>
              <a:ahLst/>
              <a:cxnLst/>
              <a:rect l="l" t="t" r="r" b="b"/>
              <a:pathLst>
                <a:path w="2563" h="3452" extrusionOk="0">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rot="3607546">
              <a:off x="1922711" y="5603193"/>
              <a:ext cx="22680" cy="54756"/>
            </a:xfrm>
            <a:custGeom>
              <a:avLst/>
              <a:gdLst/>
              <a:ahLst/>
              <a:cxnLst/>
              <a:rect l="l" t="t" r="r" b="b"/>
              <a:pathLst>
                <a:path w="1376" h="3322" extrusionOk="0">
                  <a:moveTo>
                    <a:pt x="459" y="1"/>
                  </a:moveTo>
                  <a:lnTo>
                    <a:pt x="1" y="129"/>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rot="3607546">
              <a:off x="1930280" y="5619350"/>
              <a:ext cx="49069" cy="62436"/>
            </a:xfrm>
            <a:custGeom>
              <a:avLst/>
              <a:gdLst/>
              <a:ahLst/>
              <a:cxnLst/>
              <a:rect l="l" t="t" r="r" b="b"/>
              <a:pathLst>
                <a:path w="2977" h="3788" extrusionOk="0">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rot="3607546">
              <a:off x="1962164" y="5646297"/>
              <a:ext cx="37548" cy="59222"/>
            </a:xfrm>
            <a:custGeom>
              <a:avLst/>
              <a:gdLst/>
              <a:ahLst/>
              <a:cxnLst/>
              <a:rect l="l" t="t" r="r" b="b"/>
              <a:pathLst>
                <a:path w="2278" h="3593" extrusionOk="0">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rot="3607546">
              <a:off x="1994279" y="5678024"/>
              <a:ext cx="34317" cy="54706"/>
            </a:xfrm>
            <a:custGeom>
              <a:avLst/>
              <a:gdLst/>
              <a:ahLst/>
              <a:cxnLst/>
              <a:rect l="l" t="t" r="r" b="b"/>
              <a:pathLst>
                <a:path w="2082" h="3319" extrusionOk="0">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rot="3607546">
              <a:off x="2016622" y="5699614"/>
              <a:ext cx="34317" cy="54706"/>
            </a:xfrm>
            <a:custGeom>
              <a:avLst/>
              <a:gdLst/>
              <a:ahLst/>
              <a:cxnLst/>
              <a:rect l="l" t="t" r="r" b="b"/>
              <a:pathLst>
                <a:path w="2082" h="3319" extrusionOk="0">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rot="3607546">
              <a:off x="2036643" y="5718510"/>
              <a:ext cx="37663" cy="58959"/>
            </a:xfrm>
            <a:custGeom>
              <a:avLst/>
              <a:gdLst/>
              <a:ahLst/>
              <a:cxnLst/>
              <a:rect l="l" t="t" r="r" b="b"/>
              <a:pathLst>
                <a:path w="2285" h="3577" extrusionOk="0">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rot="3607546">
              <a:off x="2056036" y="5738573"/>
              <a:ext cx="41503" cy="60211"/>
            </a:xfrm>
            <a:custGeom>
              <a:avLst/>
              <a:gdLst/>
              <a:ahLst/>
              <a:cxnLst/>
              <a:rect l="l" t="t" r="r" b="b"/>
              <a:pathLst>
                <a:path w="2518" h="3653" extrusionOk="0">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rot="3607546">
              <a:off x="2081012" y="5761303"/>
              <a:ext cx="37663" cy="59222"/>
            </a:xfrm>
            <a:custGeom>
              <a:avLst/>
              <a:gdLst/>
              <a:ahLst/>
              <a:cxnLst/>
              <a:rect l="l" t="t" r="r" b="b"/>
              <a:pathLst>
                <a:path w="2285" h="3593" extrusionOk="0">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rot="3607546">
              <a:off x="1858777" y="5559001"/>
              <a:ext cx="10549" cy="8192"/>
            </a:xfrm>
            <a:custGeom>
              <a:avLst/>
              <a:gdLst/>
              <a:ahLst/>
              <a:cxnLst/>
              <a:rect l="l" t="t" r="r" b="b"/>
              <a:pathLst>
                <a:path w="640" h="497" extrusionOk="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rot="3607546">
              <a:off x="2124105" y="5815238"/>
              <a:ext cx="9181" cy="8192"/>
            </a:xfrm>
            <a:custGeom>
              <a:avLst/>
              <a:gdLst/>
              <a:ahLst/>
              <a:cxnLst/>
              <a:rect l="l" t="t" r="r" b="b"/>
              <a:pathLst>
                <a:path w="557" h="497" extrusionOk="0">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rot="3607546">
              <a:off x="-616375" y="3038293"/>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rot="3607546">
              <a:off x="-560011" y="309289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rot="3607546">
              <a:off x="-503544" y="3147441"/>
              <a:ext cx="68370" cy="67629"/>
            </a:xfrm>
            <a:custGeom>
              <a:avLst/>
              <a:gdLst/>
              <a:ahLst/>
              <a:cxnLst/>
              <a:rect l="l" t="t" r="r" b="b"/>
              <a:pathLst>
                <a:path w="4148" h="4103" extrusionOk="0">
                  <a:moveTo>
                    <a:pt x="4148" y="0"/>
                  </a:moveTo>
                  <a:lnTo>
                    <a:pt x="1909" y="646"/>
                  </a:lnTo>
                  <a:lnTo>
                    <a:pt x="0" y="4102"/>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rot="3607546">
              <a:off x="-447159" y="3201983"/>
              <a:ext cx="68255" cy="67629"/>
            </a:xfrm>
            <a:custGeom>
              <a:avLst/>
              <a:gdLst/>
              <a:ahLst/>
              <a:cxnLst/>
              <a:rect l="l" t="t" r="r" b="b"/>
              <a:pathLst>
                <a:path w="4141" h="4103" extrusionOk="0">
                  <a:moveTo>
                    <a:pt x="4141" y="0"/>
                  </a:moveTo>
                  <a:lnTo>
                    <a:pt x="1909" y="646"/>
                  </a:lnTo>
                  <a:lnTo>
                    <a:pt x="1" y="4103"/>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rot="3607546">
              <a:off x="-390775" y="3256469"/>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rot="3607546">
              <a:off x="-334431" y="3311081"/>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rot="3607546">
              <a:off x="-277949" y="3365614"/>
              <a:ext cx="68370" cy="67629"/>
            </a:xfrm>
            <a:custGeom>
              <a:avLst/>
              <a:gdLst/>
              <a:ahLst/>
              <a:cxnLst/>
              <a:rect l="l" t="t" r="r" b="b"/>
              <a:pathLst>
                <a:path w="4148" h="4103" extrusionOk="0">
                  <a:moveTo>
                    <a:pt x="4148" y="1"/>
                  </a:moveTo>
                  <a:lnTo>
                    <a:pt x="1909" y="647"/>
                  </a:lnTo>
                  <a:lnTo>
                    <a:pt x="0" y="4103"/>
                  </a:lnTo>
                  <a:lnTo>
                    <a:pt x="2239" y="3464"/>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rot="3607546">
              <a:off x="-221563" y="3420167"/>
              <a:ext cx="68255" cy="67645"/>
            </a:xfrm>
            <a:custGeom>
              <a:avLst/>
              <a:gdLst/>
              <a:ahLst/>
              <a:cxnLst/>
              <a:rect l="l" t="t" r="r" b="b"/>
              <a:pathLst>
                <a:path w="4141" h="4104" extrusionOk="0">
                  <a:moveTo>
                    <a:pt x="4140" y="1"/>
                  </a:moveTo>
                  <a:lnTo>
                    <a:pt x="1909" y="639"/>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rot="3607546">
              <a:off x="-165187" y="3474655"/>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rot="3607546">
              <a:off x="-108786" y="3529283"/>
              <a:ext cx="68387" cy="67513"/>
            </a:xfrm>
            <a:custGeom>
              <a:avLst/>
              <a:gdLst/>
              <a:ahLst/>
              <a:cxnLst/>
              <a:rect l="l" t="t" r="r" b="b"/>
              <a:pathLst>
                <a:path w="4149" h="4096" extrusionOk="0">
                  <a:moveTo>
                    <a:pt x="4148" y="1"/>
                  </a:moveTo>
                  <a:lnTo>
                    <a:pt x="1909" y="647"/>
                  </a:lnTo>
                  <a:lnTo>
                    <a:pt x="1" y="4095"/>
                  </a:lnTo>
                  <a:lnTo>
                    <a:pt x="1" y="4095"/>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rot="3607546">
              <a:off x="-52372" y="3583803"/>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rot="3607546">
              <a:off x="3995" y="3638402"/>
              <a:ext cx="68370" cy="67629"/>
            </a:xfrm>
            <a:custGeom>
              <a:avLst/>
              <a:gdLst/>
              <a:ahLst/>
              <a:cxnLst/>
              <a:rect l="l" t="t" r="r" b="b"/>
              <a:pathLst>
                <a:path w="4148" h="4103" extrusionOk="0">
                  <a:moveTo>
                    <a:pt x="4148" y="0"/>
                  </a:moveTo>
                  <a:lnTo>
                    <a:pt x="1909" y="647"/>
                  </a:lnTo>
                  <a:lnTo>
                    <a:pt x="0"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rot="3607546">
              <a:off x="60480" y="3692887"/>
              <a:ext cx="68255" cy="67629"/>
            </a:xfrm>
            <a:custGeom>
              <a:avLst/>
              <a:gdLst/>
              <a:ahLst/>
              <a:cxnLst/>
              <a:rect l="l" t="t" r="r" b="b"/>
              <a:pathLst>
                <a:path w="4141" h="4103" extrusionOk="0">
                  <a:moveTo>
                    <a:pt x="4141" y="0"/>
                  </a:moveTo>
                  <a:lnTo>
                    <a:pt x="1909" y="646"/>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rot="3607546">
              <a:off x="116757" y="3747443"/>
              <a:ext cx="68370" cy="67629"/>
            </a:xfrm>
            <a:custGeom>
              <a:avLst/>
              <a:gdLst/>
              <a:ahLst/>
              <a:cxnLst/>
              <a:rect l="l" t="t" r="r" b="b"/>
              <a:pathLst>
                <a:path w="4148" h="4103" extrusionOk="0">
                  <a:moveTo>
                    <a:pt x="4148" y="0"/>
                  </a:moveTo>
                  <a:lnTo>
                    <a:pt x="1916" y="639"/>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rot="3607546">
              <a:off x="173215" y="3801973"/>
              <a:ext cx="68387" cy="67645"/>
            </a:xfrm>
            <a:custGeom>
              <a:avLst/>
              <a:gdLst/>
              <a:ahLst/>
              <a:cxnLst/>
              <a:rect l="l" t="t" r="r" b="b"/>
              <a:pathLst>
                <a:path w="4149" h="4104" extrusionOk="0">
                  <a:moveTo>
                    <a:pt x="4148" y="1"/>
                  </a:moveTo>
                  <a:lnTo>
                    <a:pt x="1909" y="647"/>
                  </a:lnTo>
                  <a:lnTo>
                    <a:pt x="1" y="4103"/>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rot="3607546">
              <a:off x="229576" y="385658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rot="3607546">
              <a:off x="286054" y="3911125"/>
              <a:ext cx="68370" cy="67629"/>
            </a:xfrm>
            <a:custGeom>
              <a:avLst/>
              <a:gdLst/>
              <a:ahLst/>
              <a:cxnLst/>
              <a:rect l="l" t="t" r="r" b="b"/>
              <a:pathLst>
                <a:path w="4148" h="4103"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rot="3607546">
              <a:off x="342538" y="3965609"/>
              <a:ext cx="68255" cy="67629"/>
            </a:xfrm>
            <a:custGeom>
              <a:avLst/>
              <a:gdLst/>
              <a:ahLst/>
              <a:cxnLst/>
              <a:rect l="l" t="t" r="r" b="b"/>
              <a:pathLst>
                <a:path w="4141" h="4103" extrusionOk="0">
                  <a:moveTo>
                    <a:pt x="4141" y="0"/>
                  </a:moveTo>
                  <a:lnTo>
                    <a:pt x="1909" y="646"/>
                  </a:lnTo>
                  <a:lnTo>
                    <a:pt x="1" y="4103"/>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rot="3607546">
              <a:off x="398803" y="402015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rot="3607546">
              <a:off x="455271" y="4074700"/>
              <a:ext cx="68370" cy="67629"/>
            </a:xfrm>
            <a:custGeom>
              <a:avLst/>
              <a:gdLst/>
              <a:ahLst/>
              <a:cxnLst/>
              <a:rect l="l" t="t" r="r" b="b"/>
              <a:pathLst>
                <a:path w="4148" h="4103" extrusionOk="0">
                  <a:moveTo>
                    <a:pt x="4148" y="0"/>
                  </a:moveTo>
                  <a:lnTo>
                    <a:pt x="1909"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rot="3607546">
              <a:off x="511635" y="4129307"/>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rot="3607546">
              <a:off x="568093" y="4183836"/>
              <a:ext cx="68387" cy="67645"/>
            </a:xfrm>
            <a:custGeom>
              <a:avLst/>
              <a:gdLst/>
              <a:ahLst/>
              <a:cxnLst/>
              <a:rect l="l" t="t" r="r" b="b"/>
              <a:pathLst>
                <a:path w="4149" h="4104" extrusionOk="0">
                  <a:moveTo>
                    <a:pt x="4148" y="1"/>
                  </a:moveTo>
                  <a:lnTo>
                    <a:pt x="1909" y="647"/>
                  </a:lnTo>
                  <a:lnTo>
                    <a:pt x="1" y="4103"/>
                  </a:lnTo>
                  <a:lnTo>
                    <a:pt x="2232"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rot="3607546">
              <a:off x="624396" y="4238347"/>
              <a:ext cx="68370" cy="67629"/>
            </a:xfrm>
            <a:custGeom>
              <a:avLst/>
              <a:gdLst/>
              <a:ahLst/>
              <a:cxnLst/>
              <a:rect l="l" t="t" r="r" b="b"/>
              <a:pathLst>
                <a:path w="4148" h="4103" extrusionOk="0">
                  <a:moveTo>
                    <a:pt x="4147" y="0"/>
                  </a:moveTo>
                  <a:lnTo>
                    <a:pt x="1916" y="646"/>
                  </a:lnTo>
                  <a:lnTo>
                    <a:pt x="0" y="4102"/>
                  </a:lnTo>
                  <a:lnTo>
                    <a:pt x="0" y="4102"/>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rot="3607546">
              <a:off x="680862" y="4292881"/>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rot="3607546">
              <a:off x="737222" y="4347476"/>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rot="3607546">
              <a:off x="793693" y="4402029"/>
              <a:ext cx="68370" cy="67629"/>
            </a:xfrm>
            <a:custGeom>
              <a:avLst/>
              <a:gdLst/>
              <a:ahLst/>
              <a:cxnLst/>
              <a:rect l="l" t="t" r="r" b="b"/>
              <a:pathLst>
                <a:path w="4148" h="4103" extrusionOk="0">
                  <a:moveTo>
                    <a:pt x="4147" y="0"/>
                  </a:moveTo>
                  <a:lnTo>
                    <a:pt x="1908" y="647"/>
                  </a:lnTo>
                  <a:lnTo>
                    <a:pt x="0" y="4103"/>
                  </a:lnTo>
                  <a:lnTo>
                    <a:pt x="2232"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rot="3607546">
              <a:off x="850044" y="44566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rot="3607546">
              <a:off x="906442" y="4511063"/>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rot="3607546">
              <a:off x="1019274" y="4620211"/>
              <a:ext cx="68370" cy="67629"/>
            </a:xfrm>
            <a:custGeom>
              <a:avLst/>
              <a:gdLst/>
              <a:ahLst/>
              <a:cxnLst/>
              <a:rect l="l" t="t" r="r" b="b"/>
              <a:pathLst>
                <a:path w="4148" h="4103" extrusionOk="0">
                  <a:moveTo>
                    <a:pt x="4148" y="0"/>
                  </a:moveTo>
                  <a:lnTo>
                    <a:pt x="1909" y="646"/>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rot="3607546">
              <a:off x="1075625" y="4674810"/>
              <a:ext cx="68387" cy="67629"/>
            </a:xfrm>
            <a:custGeom>
              <a:avLst/>
              <a:gdLst/>
              <a:ahLst/>
              <a:cxnLst/>
              <a:rect l="l" t="t" r="r" b="b"/>
              <a:pathLst>
                <a:path w="4149" h="4103" extrusionOk="0">
                  <a:moveTo>
                    <a:pt x="4148" y="0"/>
                  </a:moveTo>
                  <a:lnTo>
                    <a:pt x="1909" y="639"/>
                  </a:lnTo>
                  <a:lnTo>
                    <a:pt x="1" y="4103"/>
                  </a:lnTo>
                  <a:lnTo>
                    <a:pt x="1"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rot="3607546">
              <a:off x="1132042" y="4729239"/>
              <a:ext cx="68370" cy="67645"/>
            </a:xfrm>
            <a:custGeom>
              <a:avLst/>
              <a:gdLst/>
              <a:ahLst/>
              <a:cxnLst/>
              <a:rect l="l" t="t" r="r" b="b"/>
              <a:pathLst>
                <a:path w="4148" h="4104" extrusionOk="0">
                  <a:moveTo>
                    <a:pt x="4147" y="1"/>
                  </a:moveTo>
                  <a:lnTo>
                    <a:pt x="1916"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rot="3607546">
              <a:off x="1188386" y="4783851"/>
              <a:ext cx="68387" cy="67629"/>
            </a:xfrm>
            <a:custGeom>
              <a:avLst/>
              <a:gdLst/>
              <a:ahLst/>
              <a:cxnLst/>
              <a:rect l="l" t="t" r="r" b="b"/>
              <a:pathLst>
                <a:path w="4149" h="4103" extrusionOk="0">
                  <a:moveTo>
                    <a:pt x="4148" y="0"/>
                  </a:moveTo>
                  <a:lnTo>
                    <a:pt x="1917" y="639"/>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rot="3607546">
              <a:off x="1244869" y="4838384"/>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rot="3607546">
              <a:off x="1301225" y="4892986"/>
              <a:ext cx="68370" cy="67645"/>
            </a:xfrm>
            <a:custGeom>
              <a:avLst/>
              <a:gdLst/>
              <a:ahLst/>
              <a:cxnLst/>
              <a:rect l="l" t="t" r="r" b="b"/>
              <a:pathLst>
                <a:path w="4148" h="4104" extrusionOk="0">
                  <a:moveTo>
                    <a:pt x="4147" y="1"/>
                  </a:moveTo>
                  <a:lnTo>
                    <a:pt x="1908" y="639"/>
                  </a:lnTo>
                  <a:lnTo>
                    <a:pt x="0" y="4103"/>
                  </a:lnTo>
                  <a:lnTo>
                    <a:pt x="2232"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rot="3607546">
              <a:off x="1357683" y="4947532"/>
              <a:ext cx="68387" cy="67629"/>
            </a:xfrm>
            <a:custGeom>
              <a:avLst/>
              <a:gdLst/>
              <a:ahLst/>
              <a:cxnLst/>
              <a:rect l="l" t="t" r="r" b="b"/>
              <a:pathLst>
                <a:path w="4149" h="4103" extrusionOk="0">
                  <a:moveTo>
                    <a:pt x="4148" y="0"/>
                  </a:moveTo>
                  <a:lnTo>
                    <a:pt x="1909" y="647"/>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rot="3607546">
              <a:off x="-712955" y="3194606"/>
              <a:ext cx="68370" cy="67629"/>
            </a:xfrm>
            <a:custGeom>
              <a:avLst/>
              <a:gdLst/>
              <a:ahLst/>
              <a:cxnLst/>
              <a:rect l="l" t="t" r="r" b="b"/>
              <a:pathLst>
                <a:path w="4148" h="4103" extrusionOk="0">
                  <a:moveTo>
                    <a:pt x="4148" y="0"/>
                  </a:moveTo>
                  <a:lnTo>
                    <a:pt x="1909" y="646"/>
                  </a:lnTo>
                  <a:lnTo>
                    <a:pt x="0" y="4103"/>
                  </a:lnTo>
                  <a:lnTo>
                    <a:pt x="2239"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rot="3607546">
              <a:off x="-656591" y="3249213"/>
              <a:ext cx="68370" cy="67629"/>
            </a:xfrm>
            <a:custGeom>
              <a:avLst/>
              <a:gdLst/>
              <a:ahLst/>
              <a:cxnLst/>
              <a:rect l="l" t="t" r="r" b="b"/>
              <a:pathLst>
                <a:path w="4148" h="4103" extrusionOk="0">
                  <a:moveTo>
                    <a:pt x="4148" y="0"/>
                  </a:moveTo>
                  <a:lnTo>
                    <a:pt x="1909"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rot="3607546">
              <a:off x="-600107" y="3303697"/>
              <a:ext cx="68255" cy="67629"/>
            </a:xfrm>
            <a:custGeom>
              <a:avLst/>
              <a:gdLst/>
              <a:ahLst/>
              <a:cxnLst/>
              <a:rect l="l" t="t" r="r" b="b"/>
              <a:pathLst>
                <a:path w="4141" h="4103" extrusionOk="0">
                  <a:moveTo>
                    <a:pt x="4141" y="0"/>
                  </a:moveTo>
                  <a:lnTo>
                    <a:pt x="1909" y="646"/>
                  </a:lnTo>
                  <a:lnTo>
                    <a:pt x="1" y="4102"/>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rot="3607546">
              <a:off x="-543842" y="3358246"/>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rot="3607546">
              <a:off x="-487371" y="3412783"/>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rot="3607546">
              <a:off x="-431003" y="3467382"/>
              <a:ext cx="68370" cy="67645"/>
            </a:xfrm>
            <a:custGeom>
              <a:avLst/>
              <a:gdLst/>
              <a:ahLst/>
              <a:cxnLst/>
              <a:rect l="l" t="t" r="r" b="b"/>
              <a:pathLst>
                <a:path w="4148" h="4104" extrusionOk="0">
                  <a:moveTo>
                    <a:pt x="4148" y="1"/>
                  </a:moveTo>
                  <a:lnTo>
                    <a:pt x="1909" y="640"/>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rot="3607546">
              <a:off x="-374545" y="35219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rot="3607546">
              <a:off x="-318155" y="3576473"/>
              <a:ext cx="68255" cy="67645"/>
            </a:xfrm>
            <a:custGeom>
              <a:avLst/>
              <a:gdLst/>
              <a:ahLst/>
              <a:cxnLst/>
              <a:rect l="l" t="t" r="r" b="b"/>
              <a:pathLst>
                <a:path w="4141" h="4104" extrusionOk="0">
                  <a:moveTo>
                    <a:pt x="4140" y="1"/>
                  </a:moveTo>
                  <a:lnTo>
                    <a:pt x="1909" y="639"/>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rot="3607546">
              <a:off x="-261783" y="3630969"/>
              <a:ext cx="68387" cy="67629"/>
            </a:xfrm>
            <a:custGeom>
              <a:avLst/>
              <a:gdLst/>
              <a:ahLst/>
              <a:cxnLst/>
              <a:rect l="l" t="t" r="r" b="b"/>
              <a:pathLst>
                <a:path w="4149" h="4103" extrusionOk="0">
                  <a:moveTo>
                    <a:pt x="4148" y="0"/>
                  </a:moveTo>
                  <a:lnTo>
                    <a:pt x="1917"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rot="3607546">
              <a:off x="-205416" y="368556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rot="3607546">
              <a:off x="-148952" y="3740117"/>
              <a:ext cx="68370" cy="67629"/>
            </a:xfrm>
            <a:custGeom>
              <a:avLst/>
              <a:gdLst/>
              <a:ahLst/>
              <a:cxnLst/>
              <a:rect l="l" t="t" r="r" b="b"/>
              <a:pathLst>
                <a:path w="4148" h="4103" extrusionOk="0">
                  <a:moveTo>
                    <a:pt x="4147" y="0"/>
                  </a:moveTo>
                  <a:lnTo>
                    <a:pt x="1908" y="646"/>
                  </a:lnTo>
                  <a:lnTo>
                    <a:pt x="0" y="4103"/>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rot="3607546">
              <a:off x="-92601" y="3794716"/>
              <a:ext cx="68387" cy="67629"/>
            </a:xfrm>
            <a:custGeom>
              <a:avLst/>
              <a:gdLst/>
              <a:ahLst/>
              <a:cxnLst/>
              <a:rect l="l" t="t" r="r" b="b"/>
              <a:pathLst>
                <a:path w="4149" h="4103" extrusionOk="0">
                  <a:moveTo>
                    <a:pt x="4148" y="0"/>
                  </a:moveTo>
                  <a:lnTo>
                    <a:pt x="1909" y="639"/>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rot="3607546">
              <a:off x="-36104" y="3849208"/>
              <a:ext cx="68255" cy="67629"/>
            </a:xfrm>
            <a:custGeom>
              <a:avLst/>
              <a:gdLst/>
              <a:ahLst/>
              <a:cxnLst/>
              <a:rect l="l" t="t" r="r" b="b"/>
              <a:pathLst>
                <a:path w="4141" h="4103" extrusionOk="0">
                  <a:moveTo>
                    <a:pt x="4140" y="0"/>
                  </a:moveTo>
                  <a:lnTo>
                    <a:pt x="1909" y="646"/>
                  </a:lnTo>
                  <a:lnTo>
                    <a:pt x="0" y="4102"/>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rot="3607546">
              <a:off x="20222" y="3903783"/>
              <a:ext cx="68370" cy="67497"/>
            </a:xfrm>
            <a:custGeom>
              <a:avLst/>
              <a:gdLst/>
              <a:ahLst/>
              <a:cxnLst/>
              <a:rect l="l" t="t" r="r" b="b"/>
              <a:pathLst>
                <a:path w="4148" h="4095" extrusionOk="0">
                  <a:moveTo>
                    <a:pt x="4148" y="0"/>
                  </a:moveTo>
                  <a:lnTo>
                    <a:pt x="1916" y="639"/>
                  </a:lnTo>
                  <a:lnTo>
                    <a:pt x="1" y="4095"/>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rot="3607546">
              <a:off x="76636" y="3958286"/>
              <a:ext cx="68370" cy="67645"/>
            </a:xfrm>
            <a:custGeom>
              <a:avLst/>
              <a:gdLst/>
              <a:ahLst/>
              <a:cxnLst/>
              <a:rect l="l" t="t" r="r" b="b"/>
              <a:pathLst>
                <a:path w="4148" h="4104" extrusionOk="0">
                  <a:moveTo>
                    <a:pt x="4148" y="1"/>
                  </a:moveTo>
                  <a:lnTo>
                    <a:pt x="1909" y="647"/>
                  </a:lnTo>
                  <a:lnTo>
                    <a:pt x="0" y="4103"/>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rot="3607546">
              <a:off x="133044" y="4012919"/>
              <a:ext cx="68387" cy="67513"/>
            </a:xfrm>
            <a:custGeom>
              <a:avLst/>
              <a:gdLst/>
              <a:ahLst/>
              <a:cxnLst/>
              <a:rect l="l" t="t" r="r" b="b"/>
              <a:pathLst>
                <a:path w="4149" h="4096" extrusionOk="0">
                  <a:moveTo>
                    <a:pt x="4148" y="1"/>
                  </a:moveTo>
                  <a:lnTo>
                    <a:pt x="1909" y="640"/>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rot="3607546">
              <a:off x="189462" y="4067431"/>
              <a:ext cx="68370" cy="67629"/>
            </a:xfrm>
            <a:custGeom>
              <a:avLst/>
              <a:gdLst/>
              <a:ahLst/>
              <a:cxnLst/>
              <a:rect l="l" t="t" r="r" b="b"/>
              <a:pathLst>
                <a:path w="4148"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rot="3607546">
              <a:off x="245954" y="4121930"/>
              <a:ext cx="68255" cy="67629"/>
            </a:xfrm>
            <a:custGeom>
              <a:avLst/>
              <a:gdLst/>
              <a:ahLst/>
              <a:cxnLst/>
              <a:rect l="l" t="t" r="r" b="b"/>
              <a:pathLst>
                <a:path w="4141" h="4103" extrusionOk="0">
                  <a:moveTo>
                    <a:pt x="4140" y="0"/>
                  </a:moveTo>
                  <a:lnTo>
                    <a:pt x="1909" y="646"/>
                  </a:lnTo>
                  <a:lnTo>
                    <a:pt x="0" y="4103"/>
                  </a:lnTo>
                  <a:lnTo>
                    <a:pt x="2232" y="3464"/>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rot="3607546">
              <a:off x="302223" y="4176472"/>
              <a:ext cx="68370" cy="67629"/>
            </a:xfrm>
            <a:custGeom>
              <a:avLst/>
              <a:gdLst/>
              <a:ahLst/>
              <a:cxnLst/>
              <a:rect l="l" t="t" r="r" b="b"/>
              <a:pathLst>
                <a:path w="4148" h="4103" extrusionOk="0">
                  <a:moveTo>
                    <a:pt x="4148" y="0"/>
                  </a:moveTo>
                  <a:lnTo>
                    <a:pt x="1909" y="647"/>
                  </a:lnTo>
                  <a:lnTo>
                    <a:pt x="0" y="4103"/>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rot="3607546">
              <a:off x="358687" y="4231021"/>
              <a:ext cx="68370" cy="67629"/>
            </a:xfrm>
            <a:custGeom>
              <a:avLst/>
              <a:gdLst/>
              <a:ahLst/>
              <a:cxnLst/>
              <a:rect l="l" t="t" r="r" b="b"/>
              <a:pathLst>
                <a:path w="4148" h="4103" extrusionOk="0">
                  <a:moveTo>
                    <a:pt x="4147" y="0"/>
                  </a:moveTo>
                  <a:lnTo>
                    <a:pt x="1908" y="646"/>
                  </a:lnTo>
                  <a:lnTo>
                    <a:pt x="0" y="4102"/>
                  </a:lnTo>
                  <a:lnTo>
                    <a:pt x="0" y="4102"/>
                  </a:lnTo>
                  <a:lnTo>
                    <a:pt x="2239"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rot="3607546">
              <a:off x="415038" y="4285620"/>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rot="3607546">
              <a:off x="471542" y="4340100"/>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rot="3607546">
              <a:off x="527804" y="4394654"/>
              <a:ext cx="68370" cy="67629"/>
            </a:xfrm>
            <a:custGeom>
              <a:avLst/>
              <a:gdLst/>
              <a:ahLst/>
              <a:cxnLst/>
              <a:rect l="l" t="t" r="r" b="b"/>
              <a:pathLst>
                <a:path w="4148" h="4103" extrusionOk="0">
                  <a:moveTo>
                    <a:pt x="4148" y="0"/>
                  </a:moveTo>
                  <a:lnTo>
                    <a:pt x="1916"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rot="3607546">
              <a:off x="584282" y="4449195"/>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rot="3607546">
              <a:off x="640626" y="4503790"/>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rot="3607546">
              <a:off x="697101" y="4558335"/>
              <a:ext cx="68370" cy="67629"/>
            </a:xfrm>
            <a:custGeom>
              <a:avLst/>
              <a:gdLst/>
              <a:ahLst/>
              <a:cxnLst/>
              <a:rect l="l" t="t" r="r" b="b"/>
              <a:pathLst>
                <a:path w="4148" h="4103" extrusionOk="0">
                  <a:moveTo>
                    <a:pt x="4148" y="0"/>
                  </a:moveTo>
                  <a:lnTo>
                    <a:pt x="1909" y="647"/>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rot="3607546">
              <a:off x="753494" y="4612892"/>
              <a:ext cx="68255" cy="67629"/>
            </a:xfrm>
            <a:custGeom>
              <a:avLst/>
              <a:gdLst/>
              <a:ahLst/>
              <a:cxnLst/>
              <a:rect l="l" t="t" r="r" b="b"/>
              <a:pathLst>
                <a:path w="4141" h="4103"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rot="3607546">
              <a:off x="809863" y="4667376"/>
              <a:ext cx="68370" cy="67629"/>
            </a:xfrm>
            <a:custGeom>
              <a:avLst/>
              <a:gdLst/>
              <a:ahLst/>
              <a:cxnLst/>
              <a:rect l="l" t="t" r="r" b="b"/>
              <a:pathLst>
                <a:path w="4148" h="4103" extrusionOk="0">
                  <a:moveTo>
                    <a:pt x="4148" y="0"/>
                  </a:moveTo>
                  <a:lnTo>
                    <a:pt x="1916" y="646"/>
                  </a:lnTo>
                  <a:lnTo>
                    <a:pt x="0" y="4103"/>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rot="3607546">
              <a:off x="866226" y="4721983"/>
              <a:ext cx="68370" cy="67629"/>
            </a:xfrm>
            <a:custGeom>
              <a:avLst/>
              <a:gdLst/>
              <a:ahLst/>
              <a:cxnLst/>
              <a:rect l="l" t="t" r="r" b="b"/>
              <a:pathLst>
                <a:path w="4148" h="4103" extrusionOk="0">
                  <a:moveTo>
                    <a:pt x="4147" y="0"/>
                  </a:moveTo>
                  <a:lnTo>
                    <a:pt x="1908" y="647"/>
                  </a:lnTo>
                  <a:lnTo>
                    <a:pt x="0" y="4103"/>
                  </a:lnTo>
                  <a:lnTo>
                    <a:pt x="2239" y="3457"/>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rot="3607546">
              <a:off x="922677" y="4776524"/>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rot="3607546">
              <a:off x="979074" y="4831073"/>
              <a:ext cx="68255" cy="67629"/>
            </a:xfrm>
            <a:custGeom>
              <a:avLst/>
              <a:gdLst/>
              <a:ahLst/>
              <a:cxnLst/>
              <a:rect l="l" t="t" r="r" b="b"/>
              <a:pathLst>
                <a:path w="4141" h="4103" extrusionOk="0">
                  <a:moveTo>
                    <a:pt x="4140" y="0"/>
                  </a:moveTo>
                  <a:lnTo>
                    <a:pt x="1909" y="639"/>
                  </a:lnTo>
                  <a:lnTo>
                    <a:pt x="0" y="4103"/>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rot="3607546">
              <a:off x="1035549" y="4885603"/>
              <a:ext cx="68238" cy="67645"/>
            </a:xfrm>
            <a:custGeom>
              <a:avLst/>
              <a:gdLst/>
              <a:ahLst/>
              <a:cxnLst/>
              <a:rect l="l" t="t" r="r" b="b"/>
              <a:pathLst>
                <a:path w="4140" h="4104" extrusionOk="0">
                  <a:moveTo>
                    <a:pt x="4140" y="1"/>
                  </a:moveTo>
                  <a:lnTo>
                    <a:pt x="1908"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rot="3607546">
              <a:off x="1091807" y="494016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rot="3607546">
              <a:off x="1148272" y="4994698"/>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rot="3607546">
              <a:off x="1204690" y="5049326"/>
              <a:ext cx="68370" cy="67513"/>
            </a:xfrm>
            <a:custGeom>
              <a:avLst/>
              <a:gdLst/>
              <a:ahLst/>
              <a:cxnLst/>
              <a:rect l="l" t="t" r="r" b="b"/>
              <a:pathLst>
                <a:path w="4148" h="4096" extrusionOk="0">
                  <a:moveTo>
                    <a:pt x="4148" y="1"/>
                  </a:moveTo>
                  <a:lnTo>
                    <a:pt x="1909" y="639"/>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rot="3607546">
              <a:off x="1414081" y="5001967"/>
              <a:ext cx="68387" cy="67629"/>
            </a:xfrm>
            <a:custGeom>
              <a:avLst/>
              <a:gdLst/>
              <a:ahLst/>
              <a:cxnLst/>
              <a:rect l="l" t="t" r="r" b="b"/>
              <a:pathLst>
                <a:path w="4149" h="4103" extrusionOk="0">
                  <a:moveTo>
                    <a:pt x="4148" y="0"/>
                  </a:moveTo>
                  <a:lnTo>
                    <a:pt x="1917"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rot="3607546">
              <a:off x="1261133" y="510379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rot="3607546">
              <a:off x="1470449" y="5056566"/>
              <a:ext cx="68370" cy="67629"/>
            </a:xfrm>
            <a:custGeom>
              <a:avLst/>
              <a:gdLst/>
              <a:ahLst/>
              <a:cxnLst/>
              <a:rect l="l" t="t" r="r" b="b"/>
              <a:pathLst>
                <a:path w="4148"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rot="3607546">
              <a:off x="1317588" y="5158330"/>
              <a:ext cx="68255" cy="67629"/>
            </a:xfrm>
            <a:custGeom>
              <a:avLst/>
              <a:gdLst/>
              <a:ahLst/>
              <a:cxnLst/>
              <a:rect l="l" t="t" r="r" b="b"/>
              <a:pathLst>
                <a:path w="4141" h="4103" extrusionOk="0">
                  <a:moveTo>
                    <a:pt x="4141" y="0"/>
                  </a:moveTo>
                  <a:lnTo>
                    <a:pt x="1909" y="646"/>
                  </a:lnTo>
                  <a:lnTo>
                    <a:pt x="1" y="4102"/>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rot="3607546">
              <a:off x="1526920" y="5111103"/>
              <a:ext cx="68370" cy="67645"/>
            </a:xfrm>
            <a:custGeom>
              <a:avLst/>
              <a:gdLst/>
              <a:ahLst/>
              <a:cxnLst/>
              <a:rect l="l" t="t" r="r" b="b"/>
              <a:pathLst>
                <a:path w="4148" h="4104" extrusionOk="0">
                  <a:moveTo>
                    <a:pt x="4148" y="1"/>
                  </a:moveTo>
                  <a:lnTo>
                    <a:pt x="1909" y="647"/>
                  </a:lnTo>
                  <a:lnTo>
                    <a:pt x="0" y="4103"/>
                  </a:lnTo>
                  <a:lnTo>
                    <a:pt x="2239"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rot="3607546">
              <a:off x="1373865" y="5212887"/>
              <a:ext cx="68370" cy="67629"/>
            </a:xfrm>
            <a:custGeom>
              <a:avLst/>
              <a:gdLst/>
              <a:ahLst/>
              <a:cxnLst/>
              <a:rect l="l" t="t" r="r" b="b"/>
              <a:pathLst>
                <a:path w="4148" h="4103" extrusionOk="0">
                  <a:moveTo>
                    <a:pt x="4147" y="0"/>
                  </a:moveTo>
                  <a:lnTo>
                    <a:pt x="1908" y="646"/>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rot="3607546">
              <a:off x="1583264" y="5165714"/>
              <a:ext cx="68387" cy="67629"/>
            </a:xfrm>
            <a:custGeom>
              <a:avLst/>
              <a:gdLst/>
              <a:ahLst/>
              <a:cxnLst/>
              <a:rect l="l" t="t" r="r" b="b"/>
              <a:pathLst>
                <a:path w="4149" h="4103" extrusionOk="0">
                  <a:moveTo>
                    <a:pt x="4148" y="0"/>
                  </a:moveTo>
                  <a:lnTo>
                    <a:pt x="1909" y="646"/>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rot="3607546">
              <a:off x="1430324" y="5267416"/>
              <a:ext cx="68387" cy="67645"/>
            </a:xfrm>
            <a:custGeom>
              <a:avLst/>
              <a:gdLst/>
              <a:ahLst/>
              <a:cxnLst/>
              <a:rect l="l" t="t" r="r" b="b"/>
              <a:pathLst>
                <a:path w="4149" h="4104" extrusionOk="0">
                  <a:moveTo>
                    <a:pt x="4148" y="1"/>
                  </a:moveTo>
                  <a:lnTo>
                    <a:pt x="1909" y="647"/>
                  </a:lnTo>
                  <a:lnTo>
                    <a:pt x="1" y="4103"/>
                  </a:lnTo>
                  <a:lnTo>
                    <a:pt x="1" y="4103"/>
                  </a:lnTo>
                  <a:lnTo>
                    <a:pt x="2240"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rot="3607546">
              <a:off x="1639768" y="5220193"/>
              <a:ext cx="68255" cy="67645"/>
            </a:xfrm>
            <a:custGeom>
              <a:avLst/>
              <a:gdLst/>
              <a:ahLst/>
              <a:cxnLst/>
              <a:rect l="l" t="t" r="r" b="b"/>
              <a:pathLst>
                <a:path w="4141" h="4104" extrusionOk="0">
                  <a:moveTo>
                    <a:pt x="4140" y="1"/>
                  </a:moveTo>
                  <a:lnTo>
                    <a:pt x="1909" y="647"/>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rot="3607546">
              <a:off x="1486684" y="5322028"/>
              <a:ext cx="68370" cy="67629"/>
            </a:xfrm>
            <a:custGeom>
              <a:avLst/>
              <a:gdLst/>
              <a:ahLst/>
              <a:cxnLst/>
              <a:rect l="l" t="t" r="r" b="b"/>
              <a:pathLst>
                <a:path w="4148" h="4103" extrusionOk="0">
                  <a:moveTo>
                    <a:pt x="4148" y="0"/>
                  </a:moveTo>
                  <a:lnTo>
                    <a:pt x="1909" y="646"/>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rot="3607546">
              <a:off x="1696033" y="5274743"/>
              <a:ext cx="68387" cy="67645"/>
            </a:xfrm>
            <a:custGeom>
              <a:avLst/>
              <a:gdLst/>
              <a:ahLst/>
              <a:cxnLst/>
              <a:rect l="l" t="t" r="r" b="b"/>
              <a:pathLst>
                <a:path w="4149" h="4104" extrusionOk="0">
                  <a:moveTo>
                    <a:pt x="4148" y="1"/>
                  </a:moveTo>
                  <a:lnTo>
                    <a:pt x="1917"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rot="3607546">
              <a:off x="1543188" y="5376507"/>
              <a:ext cx="68238" cy="67645"/>
            </a:xfrm>
            <a:custGeom>
              <a:avLst/>
              <a:gdLst/>
              <a:ahLst/>
              <a:cxnLst/>
              <a:rect l="l" t="t" r="r" b="b"/>
              <a:pathLst>
                <a:path w="4140" h="4104" extrusionOk="0">
                  <a:moveTo>
                    <a:pt x="4140" y="1"/>
                  </a:moveTo>
                  <a:lnTo>
                    <a:pt x="1908" y="647"/>
                  </a:lnTo>
                  <a:lnTo>
                    <a:pt x="0" y="4103"/>
                  </a:lnTo>
                  <a:lnTo>
                    <a:pt x="2231"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rot="3607546">
              <a:off x="1752508" y="532928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rot="3607546">
              <a:off x="1599453" y="5431056"/>
              <a:ext cx="68370" cy="67645"/>
            </a:xfrm>
            <a:custGeom>
              <a:avLst/>
              <a:gdLst/>
              <a:ahLst/>
              <a:cxnLst/>
              <a:rect l="l" t="t" r="r" b="b"/>
              <a:pathLst>
                <a:path w="4148" h="4104" extrusionOk="0">
                  <a:moveTo>
                    <a:pt x="4148" y="1"/>
                  </a:moveTo>
                  <a:lnTo>
                    <a:pt x="1916"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rot="3607546">
              <a:off x="1808871" y="5383895"/>
              <a:ext cx="68370" cy="67629"/>
            </a:xfrm>
            <a:custGeom>
              <a:avLst/>
              <a:gdLst/>
              <a:ahLst/>
              <a:cxnLst/>
              <a:rect l="l" t="t" r="r" b="b"/>
              <a:pathLst>
                <a:path w="4148" h="4103" extrusionOk="0">
                  <a:moveTo>
                    <a:pt x="4147" y="1"/>
                  </a:moveTo>
                  <a:lnTo>
                    <a:pt x="1908"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rot="3607546">
              <a:off x="1655911" y="5485602"/>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rot="3607546">
              <a:off x="1865323" y="5438436"/>
              <a:ext cx="68387" cy="67629"/>
            </a:xfrm>
            <a:custGeom>
              <a:avLst/>
              <a:gdLst/>
              <a:ahLst/>
              <a:cxnLst/>
              <a:rect l="l" t="t" r="r" b="b"/>
              <a:pathLst>
                <a:path w="4149" h="4103" extrusionOk="0">
                  <a:moveTo>
                    <a:pt x="4148" y="0"/>
                  </a:moveTo>
                  <a:lnTo>
                    <a:pt x="1909" y="646"/>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rot="3607546">
              <a:off x="1712279" y="5540201"/>
              <a:ext cx="68370" cy="67629"/>
            </a:xfrm>
            <a:custGeom>
              <a:avLst/>
              <a:gdLst/>
              <a:ahLst/>
              <a:cxnLst/>
              <a:rect l="l" t="t" r="r" b="b"/>
              <a:pathLst>
                <a:path w="4148" h="4103" extrusionOk="0">
                  <a:moveTo>
                    <a:pt x="4148" y="1"/>
                  </a:moveTo>
                  <a:lnTo>
                    <a:pt x="1909" y="639"/>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rot="3607546">
              <a:off x="1921719" y="549298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rot="3607546">
              <a:off x="1768743" y="5594750"/>
              <a:ext cx="68370" cy="67629"/>
            </a:xfrm>
            <a:custGeom>
              <a:avLst/>
              <a:gdLst/>
              <a:ahLst/>
              <a:cxnLst/>
              <a:rect l="l" t="t" r="r" b="b"/>
              <a:pathLst>
                <a:path w="4148" h="4103" extrusionOk="0">
                  <a:moveTo>
                    <a:pt x="4148" y="0"/>
                  </a:moveTo>
                  <a:lnTo>
                    <a:pt x="1909" y="646"/>
                  </a:lnTo>
                  <a:lnTo>
                    <a:pt x="0"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rot="3607546">
              <a:off x="1978088" y="5547470"/>
              <a:ext cx="68370" cy="67629"/>
            </a:xfrm>
            <a:custGeom>
              <a:avLst/>
              <a:gdLst/>
              <a:ahLst/>
              <a:cxnLst/>
              <a:rect l="l" t="t" r="r" b="b"/>
              <a:pathLst>
                <a:path w="4148"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rot="3607546">
              <a:off x="1825041" y="5649242"/>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rot="3607546">
              <a:off x="2034452" y="5602076"/>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rot="3607546">
              <a:off x="1881492" y="5703784"/>
              <a:ext cx="68387" cy="67629"/>
            </a:xfrm>
            <a:custGeom>
              <a:avLst/>
              <a:gdLst/>
              <a:ahLst/>
              <a:cxnLst/>
              <a:rect l="l" t="t" r="r" b="b"/>
              <a:pathLst>
                <a:path w="4149" h="4103" extrusionOk="0">
                  <a:moveTo>
                    <a:pt x="4148" y="0"/>
                  </a:moveTo>
                  <a:lnTo>
                    <a:pt x="1917"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rot="3607546">
              <a:off x="2090910" y="5656606"/>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rot="3607546">
              <a:off x="1937856" y="5758390"/>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rot="3607546">
              <a:off x="2147271" y="5711217"/>
              <a:ext cx="68370" cy="67629"/>
            </a:xfrm>
            <a:custGeom>
              <a:avLst/>
              <a:gdLst/>
              <a:ahLst/>
              <a:cxnLst/>
              <a:rect l="l" t="t" r="r" b="b"/>
              <a:pathLst>
                <a:path w="4148"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rot="3607546">
              <a:off x="1994331" y="5812919"/>
              <a:ext cx="68370" cy="67645"/>
            </a:xfrm>
            <a:custGeom>
              <a:avLst/>
              <a:gdLst/>
              <a:ahLst/>
              <a:cxnLst/>
              <a:rect l="l" t="t" r="r" b="b"/>
              <a:pathLst>
                <a:path w="4148" h="4104"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rot="3607546">
              <a:off x="2203771" y="5765704"/>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rot="3607546">
              <a:off x="2050675" y="5867531"/>
              <a:ext cx="68387" cy="67629"/>
            </a:xfrm>
            <a:custGeom>
              <a:avLst/>
              <a:gdLst/>
              <a:ahLst/>
              <a:cxnLst/>
              <a:rect l="l" t="t" r="r" b="b"/>
              <a:pathLst>
                <a:path w="4149"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33"/>
          <p:cNvPicPr preferRelativeResize="0"/>
          <p:nvPr/>
        </p:nvPicPr>
        <p:blipFill rotWithShape="1">
          <a:blip r:embed="rId3">
            <a:alphaModFix/>
          </a:blip>
          <a:srcRect/>
          <a:stretch/>
        </p:blipFill>
        <p:spPr>
          <a:xfrm>
            <a:off x="3024725" y="729425"/>
            <a:ext cx="3094548" cy="2450651"/>
          </a:xfrm>
          <a:prstGeom prst="rect">
            <a:avLst/>
          </a:prstGeom>
          <a:noFill/>
          <a:ln>
            <a:noFill/>
          </a:ln>
        </p:spPr>
      </p:pic>
      <p:sp>
        <p:nvSpPr>
          <p:cNvPr id="453" name="Google Shape;453;p33"/>
          <p:cNvSpPr txBox="1">
            <a:spLocks noGrp="1"/>
          </p:cNvSpPr>
          <p:nvPr>
            <p:ph type="title"/>
          </p:nvPr>
        </p:nvSpPr>
        <p:spPr>
          <a:xfrm>
            <a:off x="726100" y="542575"/>
            <a:ext cx="7691700" cy="54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Tab</a:t>
            </a:r>
            <a:r>
              <a:rPr lang="en"/>
              <a:t>le of content</a:t>
            </a:r>
            <a:r>
              <a:rPr lang="en">
                <a:solidFill>
                  <a:schemeClr val="accent5"/>
                </a:solidFill>
              </a:rPr>
              <a:t>s</a:t>
            </a:r>
            <a:endParaRPr>
              <a:solidFill>
                <a:schemeClr val="accent5"/>
              </a:solidFill>
            </a:endParaRPr>
          </a:p>
        </p:txBody>
      </p:sp>
      <p:sp>
        <p:nvSpPr>
          <p:cNvPr id="455" name="Google Shape;455;p33"/>
          <p:cNvSpPr txBox="1">
            <a:spLocks noGrp="1"/>
          </p:cNvSpPr>
          <p:nvPr>
            <p:ph type="subTitle" idx="3"/>
          </p:nvPr>
        </p:nvSpPr>
        <p:spPr>
          <a:xfrm>
            <a:off x="726100" y="3538025"/>
            <a:ext cx="21897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457" name="Google Shape;457;p33"/>
          <p:cNvSpPr txBox="1">
            <a:spLocks noGrp="1"/>
          </p:cNvSpPr>
          <p:nvPr>
            <p:ph type="subTitle" idx="6"/>
          </p:nvPr>
        </p:nvSpPr>
        <p:spPr>
          <a:xfrm>
            <a:off x="3477100" y="3618827"/>
            <a:ext cx="21897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Dashboard Explanation</a:t>
            </a:r>
            <a:endParaRPr dirty="0"/>
          </a:p>
        </p:txBody>
      </p:sp>
      <p:sp>
        <p:nvSpPr>
          <p:cNvPr id="459" name="Google Shape;459;p33"/>
          <p:cNvSpPr txBox="1">
            <a:spLocks noGrp="1"/>
          </p:cNvSpPr>
          <p:nvPr>
            <p:ph type="subTitle" idx="9"/>
          </p:nvPr>
        </p:nvSpPr>
        <p:spPr>
          <a:xfrm>
            <a:off x="6217050" y="3516539"/>
            <a:ext cx="21897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Final Thoughts</a:t>
            </a:r>
            <a:endParaRPr dirty="0"/>
          </a:p>
        </p:txBody>
      </p:sp>
      <p:sp>
        <p:nvSpPr>
          <p:cNvPr id="460" name="Google Shape;460;p33"/>
          <p:cNvSpPr txBox="1">
            <a:spLocks noGrp="1"/>
          </p:cNvSpPr>
          <p:nvPr>
            <p:ph type="title" idx="2"/>
          </p:nvPr>
        </p:nvSpPr>
        <p:spPr>
          <a:xfrm flipH="1">
            <a:off x="737150" y="2776174"/>
            <a:ext cx="8235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61" name="Google Shape;461;p33"/>
          <p:cNvSpPr txBox="1">
            <a:spLocks noGrp="1"/>
          </p:cNvSpPr>
          <p:nvPr>
            <p:ph type="title" idx="4"/>
          </p:nvPr>
        </p:nvSpPr>
        <p:spPr>
          <a:xfrm flipH="1">
            <a:off x="3477125" y="2776174"/>
            <a:ext cx="8235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62" name="Google Shape;462;p33"/>
          <p:cNvSpPr txBox="1">
            <a:spLocks noGrp="1"/>
          </p:cNvSpPr>
          <p:nvPr>
            <p:ph type="title" idx="7"/>
          </p:nvPr>
        </p:nvSpPr>
        <p:spPr>
          <a:xfrm flipH="1">
            <a:off x="6217050" y="2776174"/>
            <a:ext cx="8235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cxnSp>
        <p:nvCxnSpPr>
          <p:cNvPr id="463" name="Google Shape;463;p33"/>
          <p:cNvCxnSpPr>
            <a:stCxn id="464" idx="6"/>
            <a:endCxn id="465" idx="2"/>
          </p:cNvCxnSpPr>
          <p:nvPr/>
        </p:nvCxnSpPr>
        <p:spPr>
          <a:xfrm>
            <a:off x="433425" y="3446350"/>
            <a:ext cx="8286300" cy="0"/>
          </a:xfrm>
          <a:prstGeom prst="straightConnector1">
            <a:avLst/>
          </a:prstGeom>
          <a:noFill/>
          <a:ln w="9525" cap="flat" cmpd="sng">
            <a:solidFill>
              <a:schemeClr val="accent5"/>
            </a:solidFill>
            <a:prstDash val="solid"/>
            <a:round/>
            <a:headEnd type="none" w="med" len="med"/>
            <a:tailEnd type="none" w="med" len="med"/>
          </a:ln>
        </p:spPr>
      </p:cxnSp>
      <p:sp>
        <p:nvSpPr>
          <p:cNvPr id="466" name="Google Shape;466;p33"/>
          <p:cNvSpPr txBox="1">
            <a:spLocks noGrp="1"/>
          </p:cNvSpPr>
          <p:nvPr>
            <p:ph type="subTitle" idx="4294967295"/>
          </p:nvPr>
        </p:nvSpPr>
        <p:spPr>
          <a:xfrm>
            <a:off x="8080092" y="314700"/>
            <a:ext cx="675600" cy="3120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Mukta Light"/>
                <a:ea typeface="Mukta Light"/>
                <a:cs typeface="Mukta Light"/>
                <a:sym typeface="Mukta Light"/>
              </a:rPr>
              <a:t>2022</a:t>
            </a:r>
            <a:endParaRPr>
              <a:latin typeface="Mukta Light"/>
              <a:ea typeface="Mukta Light"/>
              <a:cs typeface="Mukta Light"/>
              <a:sym typeface="Mukta Light"/>
            </a:endParaRPr>
          </a:p>
        </p:txBody>
      </p:sp>
      <p:sp>
        <p:nvSpPr>
          <p:cNvPr id="465" name="Google Shape;465;p33"/>
          <p:cNvSpPr/>
          <p:nvPr/>
        </p:nvSpPr>
        <p:spPr>
          <a:xfrm>
            <a:off x="8719725" y="3370000"/>
            <a:ext cx="152700" cy="15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280725" y="3370000"/>
            <a:ext cx="152700" cy="15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34"/>
          <p:cNvPicPr preferRelativeResize="0"/>
          <p:nvPr/>
        </p:nvPicPr>
        <p:blipFill rotWithShape="1">
          <a:blip r:embed="rId3">
            <a:alphaModFix/>
          </a:blip>
          <a:srcRect b="18293"/>
          <a:stretch/>
        </p:blipFill>
        <p:spPr>
          <a:xfrm>
            <a:off x="2708563" y="2561675"/>
            <a:ext cx="3726874" cy="2133551"/>
          </a:xfrm>
          <a:prstGeom prst="rect">
            <a:avLst/>
          </a:prstGeom>
          <a:noFill/>
          <a:ln>
            <a:noFill/>
          </a:ln>
        </p:spPr>
      </p:pic>
      <p:sp>
        <p:nvSpPr>
          <p:cNvPr id="472" name="Google Shape;472;p34"/>
          <p:cNvSpPr txBox="1">
            <a:spLocks noGrp="1"/>
          </p:cNvSpPr>
          <p:nvPr>
            <p:ph type="title" idx="2"/>
          </p:nvPr>
        </p:nvSpPr>
        <p:spPr>
          <a:xfrm>
            <a:off x="4658450" y="956063"/>
            <a:ext cx="2567100" cy="8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473" name="Google Shape;473;p34"/>
          <p:cNvSpPr txBox="1">
            <a:spLocks noGrp="1"/>
          </p:cNvSpPr>
          <p:nvPr>
            <p:ph type="title"/>
          </p:nvPr>
        </p:nvSpPr>
        <p:spPr>
          <a:xfrm>
            <a:off x="1918450" y="956075"/>
            <a:ext cx="2424300" cy="15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75" name="Google Shape;475;p34"/>
          <p:cNvSpPr txBox="1">
            <a:spLocks noGrp="1"/>
          </p:cNvSpPr>
          <p:nvPr>
            <p:ph type="subTitle" idx="4294967295"/>
          </p:nvPr>
        </p:nvSpPr>
        <p:spPr>
          <a:xfrm>
            <a:off x="7685380" y="4564500"/>
            <a:ext cx="1070400" cy="3120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Mukta Light"/>
                <a:ea typeface="Mukta Light"/>
                <a:cs typeface="Mukta Light"/>
                <a:sym typeface="Mukta Light"/>
              </a:rPr>
              <a:t>Academy</a:t>
            </a:r>
            <a:endParaRPr>
              <a:latin typeface="Mukta Light"/>
              <a:ea typeface="Mukta Light"/>
              <a:cs typeface="Mukta Light"/>
              <a:sym typeface="Mukta Light"/>
            </a:endParaRPr>
          </a:p>
        </p:txBody>
      </p:sp>
      <p:sp>
        <p:nvSpPr>
          <p:cNvPr id="476" name="Google Shape;476;p34"/>
          <p:cNvSpPr/>
          <p:nvPr/>
        </p:nvSpPr>
        <p:spPr>
          <a:xfrm rot="1786393">
            <a:off x="-2928984" y="1977611"/>
            <a:ext cx="6168335" cy="6168335"/>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34"/>
          <p:cNvGrpSpPr/>
          <p:nvPr/>
        </p:nvGrpSpPr>
        <p:grpSpPr>
          <a:xfrm rot="-5791042">
            <a:off x="-878138" y="-949282"/>
            <a:ext cx="3026732" cy="3926595"/>
            <a:chOff x="-742621" y="2531810"/>
            <a:chExt cx="3026846" cy="3926743"/>
          </a:xfrm>
        </p:grpSpPr>
        <p:sp>
          <p:nvSpPr>
            <p:cNvPr id="478" name="Google Shape;478;p34"/>
            <p:cNvSpPr/>
            <p:nvPr/>
          </p:nvSpPr>
          <p:spPr>
            <a:xfrm rot="3607546">
              <a:off x="-1133407" y="3849842"/>
              <a:ext cx="3787083" cy="1290678"/>
            </a:xfrm>
            <a:custGeom>
              <a:avLst/>
              <a:gdLst/>
              <a:ahLst/>
              <a:cxnLst/>
              <a:rect l="l" t="t" r="r" b="b"/>
              <a:pathLst>
                <a:path w="229761" h="78305" extrusionOk="0">
                  <a:moveTo>
                    <a:pt x="229760" y="13149"/>
                  </a:moveTo>
                  <a:lnTo>
                    <a:pt x="3794" y="78305"/>
                  </a:lnTo>
                  <a:lnTo>
                    <a:pt x="0" y="65157"/>
                  </a:lnTo>
                  <a:lnTo>
                    <a:pt x="225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rot="3607546">
              <a:off x="-608121" y="3163013"/>
              <a:ext cx="36789" cy="56651"/>
            </a:xfrm>
            <a:custGeom>
              <a:avLst/>
              <a:gdLst/>
              <a:ahLst/>
              <a:cxnLst/>
              <a:rect l="l" t="t" r="r" b="b"/>
              <a:pathLst>
                <a:path w="2232" h="3437" extrusionOk="0">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rot="3607546">
              <a:off x="-581805" y="3186930"/>
              <a:ext cx="34811" cy="54574"/>
            </a:xfrm>
            <a:custGeom>
              <a:avLst/>
              <a:gdLst/>
              <a:ahLst/>
              <a:cxnLst/>
              <a:rect l="l" t="t" r="r" b="b"/>
              <a:pathLst>
                <a:path w="2112" h="3311" extrusionOk="0">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rot="3607546">
              <a:off x="-551463" y="3216882"/>
              <a:ext cx="41503" cy="60211"/>
            </a:xfrm>
            <a:custGeom>
              <a:avLst/>
              <a:gdLst/>
              <a:ahLst/>
              <a:cxnLst/>
              <a:rect l="l" t="t" r="r" b="b"/>
              <a:pathLst>
                <a:path w="2518" h="3653" extrusionOk="0">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rot="3607546">
              <a:off x="-524379" y="3242615"/>
              <a:ext cx="34828" cy="54591"/>
            </a:xfrm>
            <a:custGeom>
              <a:avLst/>
              <a:gdLst/>
              <a:ahLst/>
              <a:cxnLst/>
              <a:rect l="l" t="t" r="r" b="b"/>
              <a:pathLst>
                <a:path w="2113" h="3312" extrusionOk="0">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rot="3607546">
              <a:off x="-503733" y="3256178"/>
              <a:ext cx="31465" cy="57228"/>
            </a:xfrm>
            <a:custGeom>
              <a:avLst/>
              <a:gdLst/>
              <a:ahLst/>
              <a:cxnLst/>
              <a:rect l="l" t="t" r="r" b="b"/>
              <a:pathLst>
                <a:path w="1909" h="3472" extrusionOk="0">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rot="3607546">
              <a:off x="-473671" y="3291298"/>
              <a:ext cx="34317" cy="54657"/>
            </a:xfrm>
            <a:custGeom>
              <a:avLst/>
              <a:gdLst/>
              <a:ahLst/>
              <a:cxnLst/>
              <a:rect l="l" t="t" r="r" b="b"/>
              <a:pathLst>
                <a:path w="2082" h="3316" extrusionOk="0">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rot="3607546">
              <a:off x="-455628" y="3313838"/>
              <a:ext cx="42245" cy="56849"/>
            </a:xfrm>
            <a:custGeom>
              <a:avLst/>
              <a:gdLst/>
              <a:ahLst/>
              <a:cxnLst/>
              <a:rect l="l" t="t" r="r" b="b"/>
              <a:pathLst>
                <a:path w="2563" h="3449" extrusionOk="0">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rot="3607546">
              <a:off x="-428134" y="3335576"/>
              <a:ext cx="34828" cy="54591"/>
            </a:xfrm>
            <a:custGeom>
              <a:avLst/>
              <a:gdLst/>
              <a:ahLst/>
              <a:cxnLst/>
              <a:rect l="l" t="t" r="r" b="b"/>
              <a:pathLst>
                <a:path w="2113" h="3312" extrusionOk="0">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rot="3607546">
              <a:off x="-405063" y="3357700"/>
              <a:ext cx="34317" cy="54673"/>
            </a:xfrm>
            <a:custGeom>
              <a:avLst/>
              <a:gdLst/>
              <a:ahLst/>
              <a:cxnLst/>
              <a:rect l="l" t="t" r="r" b="b"/>
              <a:pathLst>
                <a:path w="2082" h="3317" extrusionOk="0">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rot="3607546">
              <a:off x="-382871" y="3379059"/>
              <a:ext cx="34317" cy="54739"/>
            </a:xfrm>
            <a:custGeom>
              <a:avLst/>
              <a:gdLst/>
              <a:ahLst/>
              <a:cxnLst/>
              <a:rect l="l" t="t" r="r" b="b"/>
              <a:pathLst>
                <a:path w="2082" h="3321" extrusionOk="0">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rot="3607546">
              <a:off x="-320660" y="3439144"/>
              <a:ext cx="34202" cy="54673"/>
            </a:xfrm>
            <a:custGeom>
              <a:avLst/>
              <a:gdLst/>
              <a:ahLst/>
              <a:cxnLst/>
              <a:rect l="l" t="t" r="r" b="b"/>
              <a:pathLst>
                <a:path w="2075" h="3317" extrusionOk="0">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rot="3607546">
              <a:off x="-302645" y="3461718"/>
              <a:ext cx="42245" cy="56898"/>
            </a:xfrm>
            <a:custGeom>
              <a:avLst/>
              <a:gdLst/>
              <a:ahLst/>
              <a:cxnLst/>
              <a:rect l="l" t="t" r="r" b="b"/>
              <a:pathLst>
                <a:path w="2563" h="3452" extrusionOk="0">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rot="3607546">
              <a:off x="-275225" y="3477511"/>
              <a:ext cx="22680" cy="54756"/>
            </a:xfrm>
            <a:custGeom>
              <a:avLst/>
              <a:gdLst/>
              <a:ahLst/>
              <a:cxnLst/>
              <a:rect l="l" t="t" r="r" b="b"/>
              <a:pathLst>
                <a:path w="1376" h="3322" extrusionOk="0">
                  <a:moveTo>
                    <a:pt x="459" y="0"/>
                  </a:moveTo>
                  <a:lnTo>
                    <a:pt x="1" y="128"/>
                  </a:lnTo>
                  <a:lnTo>
                    <a:pt x="925" y="3321"/>
                  </a:lnTo>
                  <a:lnTo>
                    <a:pt x="1376" y="3194"/>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rot="3607546">
              <a:off x="-267699" y="3493759"/>
              <a:ext cx="49069" cy="62305"/>
            </a:xfrm>
            <a:custGeom>
              <a:avLst/>
              <a:gdLst/>
              <a:ahLst/>
              <a:cxnLst/>
              <a:rect l="l" t="t" r="r" b="b"/>
              <a:pathLst>
                <a:path w="2977" h="3780" extrusionOk="0">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rot="3607546">
              <a:off x="-235845" y="3520756"/>
              <a:ext cx="37663" cy="59091"/>
            </a:xfrm>
            <a:custGeom>
              <a:avLst/>
              <a:gdLst/>
              <a:ahLst/>
              <a:cxnLst/>
              <a:rect l="l" t="t" r="r" b="b"/>
              <a:pathLst>
                <a:path w="2285" h="3585" extrusionOk="0">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rot="3607546">
              <a:off x="-203686" y="3552326"/>
              <a:ext cx="34317" cy="54772"/>
            </a:xfrm>
            <a:custGeom>
              <a:avLst/>
              <a:gdLst/>
              <a:ahLst/>
              <a:cxnLst/>
              <a:rect l="l" t="t" r="r" b="b"/>
              <a:pathLst>
                <a:path w="2082" h="3323" extrusionOk="0">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rot="3607546">
              <a:off x="-181418" y="3573785"/>
              <a:ext cx="34070" cy="54673"/>
            </a:xfrm>
            <a:custGeom>
              <a:avLst/>
              <a:gdLst/>
              <a:ahLst/>
              <a:cxnLst/>
              <a:rect l="l" t="t" r="r" b="b"/>
              <a:pathLst>
                <a:path w="2067" h="3317" extrusionOk="0">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rot="3607546">
              <a:off x="-161393" y="3592754"/>
              <a:ext cx="37663" cy="59222"/>
            </a:xfrm>
            <a:custGeom>
              <a:avLst/>
              <a:gdLst/>
              <a:ahLst/>
              <a:cxnLst/>
              <a:rect l="l" t="t" r="r" b="b"/>
              <a:pathLst>
                <a:path w="2285" h="3593" extrusionOk="0">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rot="3607546">
              <a:off x="-141902" y="3612882"/>
              <a:ext cx="41503" cy="60195"/>
            </a:xfrm>
            <a:custGeom>
              <a:avLst/>
              <a:gdLst/>
              <a:ahLst/>
              <a:cxnLst/>
              <a:rect l="l" t="t" r="r" b="b"/>
              <a:pathLst>
                <a:path w="2518" h="3652" extrusionOk="0">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rot="3607546">
              <a:off x="-116831" y="3635676"/>
              <a:ext cx="37548" cy="59206"/>
            </a:xfrm>
            <a:custGeom>
              <a:avLst/>
              <a:gdLst/>
              <a:ahLst/>
              <a:cxnLst/>
              <a:rect l="l" t="t" r="r" b="b"/>
              <a:pathLst>
                <a:path w="2278" h="3592" extrusionOk="0">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rot="3607546">
              <a:off x="-338414" y="3433896"/>
              <a:ext cx="9741" cy="8225"/>
            </a:xfrm>
            <a:custGeom>
              <a:avLst/>
              <a:gdLst/>
              <a:ahLst/>
              <a:cxnLst/>
              <a:rect l="l" t="t" r="r" b="b"/>
              <a:pathLst>
                <a:path w="591" h="499" extrusionOk="0">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rot="3607546">
              <a:off x="-74303" y="3689322"/>
              <a:ext cx="9873" cy="8159"/>
            </a:xfrm>
            <a:custGeom>
              <a:avLst/>
              <a:gdLst/>
              <a:ahLst/>
              <a:cxnLst/>
              <a:rect l="l" t="t" r="r" b="b"/>
              <a:pathLst>
                <a:path w="599" h="495" extrusionOk="0">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rot="3607546">
              <a:off x="-58580" y="3694466"/>
              <a:ext cx="36789" cy="56519"/>
            </a:xfrm>
            <a:custGeom>
              <a:avLst/>
              <a:gdLst/>
              <a:ahLst/>
              <a:cxnLst/>
              <a:rect l="l" t="t" r="r" b="b"/>
              <a:pathLst>
                <a:path w="2232" h="3429" extrusionOk="0">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rot="3607546">
              <a:off x="-32321" y="3718351"/>
              <a:ext cx="34811" cy="54574"/>
            </a:xfrm>
            <a:custGeom>
              <a:avLst/>
              <a:gdLst/>
              <a:ahLst/>
              <a:cxnLst/>
              <a:rect l="l" t="t" r="r" b="b"/>
              <a:pathLst>
                <a:path w="2112" h="3311" extrusionOk="0">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rot="3607546">
              <a:off x="-1892" y="3748285"/>
              <a:ext cx="41388" cy="60079"/>
            </a:xfrm>
            <a:custGeom>
              <a:avLst/>
              <a:gdLst/>
              <a:ahLst/>
              <a:cxnLst/>
              <a:rect l="l" t="t" r="r" b="b"/>
              <a:pathLst>
                <a:path w="2511" h="3645" extrusionOk="0">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rot="3607546">
              <a:off x="25198" y="3773990"/>
              <a:ext cx="34828" cy="54574"/>
            </a:xfrm>
            <a:custGeom>
              <a:avLst/>
              <a:gdLst/>
              <a:ahLst/>
              <a:cxnLst/>
              <a:rect l="l" t="t" r="r" b="b"/>
              <a:pathLst>
                <a:path w="2113" h="3311" extrusionOk="0">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rot="3607546">
              <a:off x="45801" y="3787511"/>
              <a:ext cx="31465" cy="57343"/>
            </a:xfrm>
            <a:custGeom>
              <a:avLst/>
              <a:gdLst/>
              <a:ahLst/>
              <a:cxnLst/>
              <a:rect l="l" t="t" r="r" b="b"/>
              <a:pathLst>
                <a:path w="1909" h="3479" extrusionOk="0">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rot="3607546">
              <a:off x="75719" y="3822554"/>
              <a:ext cx="34202" cy="54723"/>
            </a:xfrm>
            <a:custGeom>
              <a:avLst/>
              <a:gdLst/>
              <a:ahLst/>
              <a:cxnLst/>
              <a:rect l="l" t="t" r="r" b="b"/>
              <a:pathLst>
                <a:path w="2075" h="3320" extrusionOk="0">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rot="3607546">
              <a:off x="93889" y="3845201"/>
              <a:ext cx="42113" cy="56849"/>
            </a:xfrm>
            <a:custGeom>
              <a:avLst/>
              <a:gdLst/>
              <a:ahLst/>
              <a:cxnLst/>
              <a:rect l="l" t="t" r="r" b="b"/>
              <a:pathLst>
                <a:path w="2555" h="3449" extrusionOk="0">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rot="3607546">
              <a:off x="121400" y="3867026"/>
              <a:ext cx="34828" cy="54475"/>
            </a:xfrm>
            <a:custGeom>
              <a:avLst/>
              <a:gdLst/>
              <a:ahLst/>
              <a:cxnLst/>
              <a:rect l="l" t="t" r="r" b="b"/>
              <a:pathLst>
                <a:path w="2113" h="3305" extrusionOk="0">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rot="3607546">
              <a:off x="144357" y="3889065"/>
              <a:ext cx="34317" cy="54591"/>
            </a:xfrm>
            <a:custGeom>
              <a:avLst/>
              <a:gdLst/>
              <a:ahLst/>
              <a:cxnLst/>
              <a:rect l="l" t="t" r="r" b="b"/>
              <a:pathLst>
                <a:path w="2082" h="3312" extrusionOk="0">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rot="3607546">
              <a:off x="166606" y="3910491"/>
              <a:ext cx="34317" cy="54723"/>
            </a:xfrm>
            <a:custGeom>
              <a:avLst/>
              <a:gdLst/>
              <a:ahLst/>
              <a:cxnLst/>
              <a:rect l="l" t="t" r="r" b="b"/>
              <a:pathLst>
                <a:path w="2082" h="3320" extrusionOk="0">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rot="3607546">
              <a:off x="228810" y="3970556"/>
              <a:ext cx="34202" cy="54706"/>
            </a:xfrm>
            <a:custGeom>
              <a:avLst/>
              <a:gdLst/>
              <a:ahLst/>
              <a:cxnLst/>
              <a:rect l="l" t="t" r="r" b="b"/>
              <a:pathLst>
                <a:path w="2075" h="3319" extrusionOk="0">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rot="3607546">
              <a:off x="246889" y="3993167"/>
              <a:ext cx="42245" cy="56783"/>
            </a:xfrm>
            <a:custGeom>
              <a:avLst/>
              <a:gdLst/>
              <a:ahLst/>
              <a:cxnLst/>
              <a:rect l="l" t="t" r="r" b="b"/>
              <a:pathLst>
                <a:path w="2563" h="3445" extrusionOk="0">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rot="3607546">
              <a:off x="274209" y="4008903"/>
              <a:ext cx="22680" cy="54871"/>
            </a:xfrm>
            <a:custGeom>
              <a:avLst/>
              <a:gdLst/>
              <a:ahLst/>
              <a:cxnLst/>
              <a:rect l="l" t="t" r="r" b="b"/>
              <a:pathLst>
                <a:path w="1376" h="3329" extrusionOk="0">
                  <a:moveTo>
                    <a:pt x="459" y="1"/>
                  </a:moveTo>
                  <a:lnTo>
                    <a:pt x="1" y="136"/>
                  </a:lnTo>
                  <a:lnTo>
                    <a:pt x="925" y="3329"/>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rot="3607546">
              <a:off x="281785" y="4025180"/>
              <a:ext cx="49069" cy="62305"/>
            </a:xfrm>
            <a:custGeom>
              <a:avLst/>
              <a:gdLst/>
              <a:ahLst/>
              <a:cxnLst/>
              <a:rect l="l" t="t" r="r" b="b"/>
              <a:pathLst>
                <a:path w="2977" h="3780" extrusionOk="0">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rot="3607546">
              <a:off x="313668" y="4052127"/>
              <a:ext cx="37548" cy="59091"/>
            </a:xfrm>
            <a:custGeom>
              <a:avLst/>
              <a:gdLst/>
              <a:ahLst/>
              <a:cxnLst/>
              <a:rect l="l" t="t" r="r" b="b"/>
              <a:pathLst>
                <a:path w="2278" h="3585" extrusionOk="0">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rot="3607546">
              <a:off x="345755" y="4083821"/>
              <a:ext cx="34317" cy="54673"/>
            </a:xfrm>
            <a:custGeom>
              <a:avLst/>
              <a:gdLst/>
              <a:ahLst/>
              <a:cxnLst/>
              <a:rect l="l" t="t" r="r" b="b"/>
              <a:pathLst>
                <a:path w="2082" h="3317" extrusionOk="0">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rot="3607546">
              <a:off x="367980" y="4105156"/>
              <a:ext cx="34185" cy="54673"/>
            </a:xfrm>
            <a:custGeom>
              <a:avLst/>
              <a:gdLst/>
              <a:ahLst/>
              <a:cxnLst/>
              <a:rect l="l" t="t" r="r" b="b"/>
              <a:pathLst>
                <a:path w="2074" h="3317" extrusionOk="0">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rot="3607546">
              <a:off x="388148" y="4124208"/>
              <a:ext cx="37663" cy="59091"/>
            </a:xfrm>
            <a:custGeom>
              <a:avLst/>
              <a:gdLst/>
              <a:ahLst/>
              <a:cxnLst/>
              <a:rect l="l" t="t" r="r" b="b"/>
              <a:pathLst>
                <a:path w="2285" h="3585" extrusionOk="0">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rot="3607546">
              <a:off x="407582" y="4144302"/>
              <a:ext cx="41503" cy="60195"/>
            </a:xfrm>
            <a:custGeom>
              <a:avLst/>
              <a:gdLst/>
              <a:ahLst/>
              <a:cxnLst/>
              <a:rect l="l" t="t" r="r" b="b"/>
              <a:pathLst>
                <a:path w="2518" h="3652" extrusionOk="0">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rot="3607546">
              <a:off x="432666" y="4167103"/>
              <a:ext cx="37531" cy="59206"/>
            </a:xfrm>
            <a:custGeom>
              <a:avLst/>
              <a:gdLst/>
              <a:ahLst/>
              <a:cxnLst/>
              <a:rect l="l" t="t" r="r" b="b"/>
              <a:pathLst>
                <a:path w="2277" h="3592" extrusionOk="0">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rot="3607546">
              <a:off x="210818" y="3965120"/>
              <a:ext cx="9972" cy="8241"/>
            </a:xfrm>
            <a:custGeom>
              <a:avLst/>
              <a:gdLst/>
              <a:ahLst/>
              <a:cxnLst/>
              <a:rect l="l" t="t" r="r" b="b"/>
              <a:pathLst>
                <a:path w="605" h="500" extrusionOk="0">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rot="3607546">
              <a:off x="475157" y="4220785"/>
              <a:ext cx="9972" cy="8159"/>
            </a:xfrm>
            <a:custGeom>
              <a:avLst/>
              <a:gdLst/>
              <a:ahLst/>
              <a:cxnLst/>
              <a:rect l="l" t="t" r="r" b="b"/>
              <a:pathLst>
                <a:path w="605" h="495" extrusionOk="0">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rot="3607546">
              <a:off x="490843" y="4225860"/>
              <a:ext cx="36806" cy="56651"/>
            </a:xfrm>
            <a:custGeom>
              <a:avLst/>
              <a:gdLst/>
              <a:ahLst/>
              <a:cxnLst/>
              <a:rect l="l" t="t" r="r" b="b"/>
              <a:pathLst>
                <a:path w="2233" h="3437" extrusionOk="0">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rot="3607546">
              <a:off x="517213" y="4249800"/>
              <a:ext cx="34811" cy="54459"/>
            </a:xfrm>
            <a:custGeom>
              <a:avLst/>
              <a:gdLst/>
              <a:ahLst/>
              <a:cxnLst/>
              <a:rect l="l" t="t" r="r" b="b"/>
              <a:pathLst>
                <a:path w="2112" h="3304" extrusionOk="0">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rot="3607546">
              <a:off x="547642" y="4279619"/>
              <a:ext cx="41388" cy="60195"/>
            </a:xfrm>
            <a:custGeom>
              <a:avLst/>
              <a:gdLst/>
              <a:ahLst/>
              <a:cxnLst/>
              <a:rect l="l" t="t" r="r" b="b"/>
              <a:pathLst>
                <a:path w="2511" h="3652" extrusionOk="0">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rot="3607546">
              <a:off x="574701" y="4305405"/>
              <a:ext cx="34811" cy="54591"/>
            </a:xfrm>
            <a:custGeom>
              <a:avLst/>
              <a:gdLst/>
              <a:ahLst/>
              <a:cxnLst/>
              <a:rect l="l" t="t" r="r" b="b"/>
              <a:pathLst>
                <a:path w="2112" h="3312" extrusionOk="0">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rot="3607546">
              <a:off x="595285" y="4318932"/>
              <a:ext cx="31465" cy="57343"/>
            </a:xfrm>
            <a:custGeom>
              <a:avLst/>
              <a:gdLst/>
              <a:ahLst/>
              <a:cxnLst/>
              <a:rect l="l" t="t" r="r" b="b"/>
              <a:pathLst>
                <a:path w="1909" h="3479" extrusionOk="0">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rot="3607546">
              <a:off x="625359" y="4354031"/>
              <a:ext cx="34070" cy="54657"/>
            </a:xfrm>
            <a:custGeom>
              <a:avLst/>
              <a:gdLst/>
              <a:ahLst/>
              <a:cxnLst/>
              <a:rect l="l" t="t" r="r" b="b"/>
              <a:pathLst>
                <a:path w="2067" h="3316" extrusionOk="0">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rot="3607546">
              <a:off x="643395" y="4376584"/>
              <a:ext cx="42113" cy="56898"/>
            </a:xfrm>
            <a:custGeom>
              <a:avLst/>
              <a:gdLst/>
              <a:ahLst/>
              <a:cxnLst/>
              <a:rect l="l" t="t" r="r" b="b"/>
              <a:pathLst>
                <a:path w="2555" h="3452" extrusionOk="0">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rot="3607546">
              <a:off x="670791" y="4398408"/>
              <a:ext cx="34943" cy="54459"/>
            </a:xfrm>
            <a:custGeom>
              <a:avLst/>
              <a:gdLst/>
              <a:ahLst/>
              <a:cxnLst/>
              <a:rect l="l" t="t" r="r" b="b"/>
              <a:pathLst>
                <a:path w="2120" h="3304" extrusionOk="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rot="3607546">
              <a:off x="693970" y="4420445"/>
              <a:ext cx="34202" cy="54723"/>
            </a:xfrm>
            <a:custGeom>
              <a:avLst/>
              <a:gdLst/>
              <a:ahLst/>
              <a:cxnLst/>
              <a:rect l="l" t="t" r="r" b="b"/>
              <a:pathLst>
                <a:path w="2075" h="3320" extrusionOk="0">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rot="3607546">
              <a:off x="716055" y="4441989"/>
              <a:ext cx="34202" cy="54541"/>
            </a:xfrm>
            <a:custGeom>
              <a:avLst/>
              <a:gdLst/>
              <a:ahLst/>
              <a:cxnLst/>
              <a:rect l="l" t="t" r="r" b="b"/>
              <a:pathLst>
                <a:path w="2075" h="3309" extrusionOk="0">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rot="3607546">
              <a:off x="778272" y="4502014"/>
              <a:ext cx="34202" cy="54657"/>
            </a:xfrm>
            <a:custGeom>
              <a:avLst/>
              <a:gdLst/>
              <a:ahLst/>
              <a:cxnLst/>
              <a:rect l="l" t="t" r="r" b="b"/>
              <a:pathLst>
                <a:path w="2075" h="3316" extrusionOk="0">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rot="3607546">
              <a:off x="796315" y="4524554"/>
              <a:ext cx="42245" cy="56915"/>
            </a:xfrm>
            <a:custGeom>
              <a:avLst/>
              <a:gdLst/>
              <a:ahLst/>
              <a:cxnLst/>
              <a:rect l="l" t="t" r="r" b="b"/>
              <a:pathLst>
                <a:path w="2563" h="3453" extrusionOk="0">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rot="3607546">
              <a:off x="823743" y="454035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rot="3607546">
              <a:off x="831262" y="4556596"/>
              <a:ext cx="49069" cy="62321"/>
            </a:xfrm>
            <a:custGeom>
              <a:avLst/>
              <a:gdLst/>
              <a:ahLst/>
              <a:cxnLst/>
              <a:rect l="l" t="t" r="r" b="b"/>
              <a:pathLst>
                <a:path w="2977" h="3781" extrusionOk="0">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rot="3607546">
              <a:off x="863203" y="4583461"/>
              <a:ext cx="37548" cy="59206"/>
            </a:xfrm>
            <a:custGeom>
              <a:avLst/>
              <a:gdLst/>
              <a:ahLst/>
              <a:cxnLst/>
              <a:rect l="l" t="t" r="r" b="b"/>
              <a:pathLst>
                <a:path w="2278" h="3592" extrusionOk="0">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rot="3607546">
              <a:off x="895239" y="4615241"/>
              <a:ext cx="34317" cy="54673"/>
            </a:xfrm>
            <a:custGeom>
              <a:avLst/>
              <a:gdLst/>
              <a:ahLst/>
              <a:cxnLst/>
              <a:rect l="l" t="t" r="r" b="b"/>
              <a:pathLst>
                <a:path w="2082" h="3317" extrusionOk="0">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rot="3607546">
              <a:off x="917431" y="4636633"/>
              <a:ext cx="34317" cy="54673"/>
            </a:xfrm>
            <a:custGeom>
              <a:avLst/>
              <a:gdLst/>
              <a:ahLst/>
              <a:cxnLst/>
              <a:rect l="l" t="t" r="r" b="b"/>
              <a:pathLst>
                <a:path w="2082" h="3317" extrusionOk="0">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rot="3607546">
              <a:off x="937632" y="4655628"/>
              <a:ext cx="37663" cy="59091"/>
            </a:xfrm>
            <a:custGeom>
              <a:avLst/>
              <a:gdLst/>
              <a:ahLst/>
              <a:cxnLst/>
              <a:rect l="l" t="t" r="r" b="b"/>
              <a:pathLst>
                <a:path w="2285" h="3585" extrusionOk="0">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rot="3607546">
              <a:off x="957066" y="4675722"/>
              <a:ext cx="41503" cy="60195"/>
            </a:xfrm>
            <a:custGeom>
              <a:avLst/>
              <a:gdLst/>
              <a:ahLst/>
              <a:cxnLst/>
              <a:rect l="l" t="t" r="r" b="b"/>
              <a:pathLst>
                <a:path w="2518" h="3652" extrusionOk="0">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rot="3607546">
              <a:off x="982200" y="4698553"/>
              <a:ext cx="37531" cy="59091"/>
            </a:xfrm>
            <a:custGeom>
              <a:avLst/>
              <a:gdLst/>
              <a:ahLst/>
              <a:cxnLst/>
              <a:rect l="l" t="t" r="r" b="b"/>
              <a:pathLst>
                <a:path w="2277" h="3585" extrusionOk="0">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rot="3607546">
              <a:off x="760302" y="4496541"/>
              <a:ext cx="9972" cy="8241"/>
            </a:xfrm>
            <a:custGeom>
              <a:avLst/>
              <a:gdLst/>
              <a:ahLst/>
              <a:cxnLst/>
              <a:rect l="l" t="t" r="r" b="b"/>
              <a:pathLst>
                <a:path w="605" h="500" extrusionOk="0">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rot="3607546">
              <a:off x="1025108" y="4752448"/>
              <a:ext cx="9412" cy="8258"/>
            </a:xfrm>
            <a:custGeom>
              <a:avLst/>
              <a:gdLst/>
              <a:ahLst/>
              <a:cxnLst/>
              <a:rect l="l" t="t" r="r" b="b"/>
              <a:pathLst>
                <a:path w="571" h="501" extrusionOk="0">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rot="3607546">
              <a:off x="1040377" y="4757194"/>
              <a:ext cx="36806" cy="56766"/>
            </a:xfrm>
            <a:custGeom>
              <a:avLst/>
              <a:gdLst/>
              <a:ahLst/>
              <a:cxnLst/>
              <a:rect l="l" t="t" r="r" b="b"/>
              <a:pathLst>
                <a:path w="2233" h="3444" extrusionOk="0">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rot="3607546">
              <a:off x="1066654" y="4781179"/>
              <a:ext cx="34811" cy="54591"/>
            </a:xfrm>
            <a:custGeom>
              <a:avLst/>
              <a:gdLst/>
              <a:ahLst/>
              <a:cxnLst/>
              <a:rect l="l" t="t" r="r" b="b"/>
              <a:pathLst>
                <a:path w="2112" h="3312" extrusionOk="0">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rot="3607546">
              <a:off x="1096983" y="4811155"/>
              <a:ext cx="41503" cy="60195"/>
            </a:xfrm>
            <a:custGeom>
              <a:avLst/>
              <a:gdLst/>
              <a:ahLst/>
              <a:cxnLst/>
              <a:rect l="l" t="t" r="r" b="b"/>
              <a:pathLst>
                <a:path w="2518" h="3652" extrusionOk="0">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rot="3607546">
              <a:off x="1124178" y="4836838"/>
              <a:ext cx="34811" cy="54574"/>
            </a:xfrm>
            <a:custGeom>
              <a:avLst/>
              <a:gdLst/>
              <a:ahLst/>
              <a:cxnLst/>
              <a:rect l="l" t="t" r="r" b="b"/>
              <a:pathLst>
                <a:path w="2112" h="3311" extrusionOk="0">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rot="3607546">
              <a:off x="1144864" y="4850416"/>
              <a:ext cx="31350" cy="57343"/>
            </a:xfrm>
            <a:custGeom>
              <a:avLst/>
              <a:gdLst/>
              <a:ahLst/>
              <a:cxnLst/>
              <a:rect l="l" t="t" r="r" b="b"/>
              <a:pathLst>
                <a:path w="1902" h="3479" extrusionOk="0">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rot="3607546">
              <a:off x="1174687" y="4885394"/>
              <a:ext cx="34202" cy="54723"/>
            </a:xfrm>
            <a:custGeom>
              <a:avLst/>
              <a:gdLst/>
              <a:ahLst/>
              <a:cxnLst/>
              <a:rect l="l" t="t" r="r" b="b"/>
              <a:pathLst>
                <a:path w="2075" h="3320" extrusionOk="0">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rot="3607546">
              <a:off x="1192879" y="4908005"/>
              <a:ext cx="42113" cy="56898"/>
            </a:xfrm>
            <a:custGeom>
              <a:avLst/>
              <a:gdLst/>
              <a:ahLst/>
              <a:cxnLst/>
              <a:rect l="l" t="t" r="r" b="b"/>
              <a:pathLst>
                <a:path w="2555" h="3452" extrusionOk="0">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rot="3607546">
              <a:off x="1220311" y="4929850"/>
              <a:ext cx="34828" cy="54574"/>
            </a:xfrm>
            <a:custGeom>
              <a:avLst/>
              <a:gdLst/>
              <a:ahLst/>
              <a:cxnLst/>
              <a:rect l="l" t="t" r="r" b="b"/>
              <a:pathLst>
                <a:path w="2113" h="3311" extrusionOk="0">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rot="3607546">
              <a:off x="1243297" y="4952072"/>
              <a:ext cx="34317" cy="54558"/>
            </a:xfrm>
            <a:custGeom>
              <a:avLst/>
              <a:gdLst/>
              <a:ahLst/>
              <a:cxnLst/>
              <a:rect l="l" t="t" r="r" b="b"/>
              <a:pathLst>
                <a:path w="2082" h="3310" extrusionOk="0">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rot="3607546">
              <a:off x="1265588" y="4973324"/>
              <a:ext cx="34317" cy="54723"/>
            </a:xfrm>
            <a:custGeom>
              <a:avLst/>
              <a:gdLst/>
              <a:ahLst/>
              <a:cxnLst/>
              <a:rect l="l" t="t" r="r" b="b"/>
              <a:pathLst>
                <a:path w="2082" h="3320" extrusionOk="0">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rot="3607546">
              <a:off x="1327884" y="5033458"/>
              <a:ext cx="34070" cy="54690"/>
            </a:xfrm>
            <a:custGeom>
              <a:avLst/>
              <a:gdLst/>
              <a:ahLst/>
              <a:cxnLst/>
              <a:rect l="l" t="t" r="r" b="b"/>
              <a:pathLst>
                <a:path w="2067" h="3318" extrusionOk="0">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rot="3607546">
              <a:off x="1345853" y="5056015"/>
              <a:ext cx="42262" cy="56783"/>
            </a:xfrm>
            <a:custGeom>
              <a:avLst/>
              <a:gdLst/>
              <a:ahLst/>
              <a:cxnLst/>
              <a:rect l="l" t="t" r="r" b="b"/>
              <a:pathLst>
                <a:path w="2564" h="3445" extrusionOk="0">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rot="3607546">
              <a:off x="1373227" y="507177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rot="3607546">
              <a:off x="1380774" y="5088099"/>
              <a:ext cx="49184" cy="62189"/>
            </a:xfrm>
            <a:custGeom>
              <a:avLst/>
              <a:gdLst/>
              <a:ahLst/>
              <a:cxnLst/>
              <a:rect l="l" t="t" r="r" b="b"/>
              <a:pathLst>
                <a:path w="2984" h="3773" extrusionOk="0">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rot="3607546">
              <a:off x="1412687" y="5114881"/>
              <a:ext cx="37548" cy="59206"/>
            </a:xfrm>
            <a:custGeom>
              <a:avLst/>
              <a:gdLst/>
              <a:ahLst/>
              <a:cxnLst/>
              <a:rect l="l" t="t" r="r" b="b"/>
              <a:pathLst>
                <a:path w="2278" h="3592" extrusionOk="0">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rot="3607546">
              <a:off x="1444745" y="5146624"/>
              <a:ext cx="34317" cy="54723"/>
            </a:xfrm>
            <a:custGeom>
              <a:avLst/>
              <a:gdLst/>
              <a:ahLst/>
              <a:cxnLst/>
              <a:rect l="l" t="t" r="r" b="b"/>
              <a:pathLst>
                <a:path w="2082" h="3320" extrusionOk="0">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rot="3607546">
              <a:off x="1466980" y="5168140"/>
              <a:ext cx="34202" cy="54624"/>
            </a:xfrm>
            <a:custGeom>
              <a:avLst/>
              <a:gdLst/>
              <a:ahLst/>
              <a:cxnLst/>
              <a:rect l="l" t="t" r="r" b="b"/>
              <a:pathLst>
                <a:path w="2075" h="3314" extrusionOk="0">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rot="3607546">
              <a:off x="1487166" y="5186962"/>
              <a:ext cx="37663" cy="59206"/>
            </a:xfrm>
            <a:custGeom>
              <a:avLst/>
              <a:gdLst/>
              <a:ahLst/>
              <a:cxnLst/>
              <a:rect l="l" t="t" r="r" b="b"/>
              <a:pathLst>
                <a:path w="2285" h="3592" extrusionOk="0">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rot="3607546">
              <a:off x="1506649" y="5207200"/>
              <a:ext cx="41372" cy="60195"/>
            </a:xfrm>
            <a:custGeom>
              <a:avLst/>
              <a:gdLst/>
              <a:ahLst/>
              <a:cxnLst/>
              <a:rect l="l" t="t" r="r" b="b"/>
              <a:pathLst>
                <a:path w="2510" h="3652" extrusionOk="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rot="3607546">
              <a:off x="1531634" y="5229944"/>
              <a:ext cx="37531" cy="59206"/>
            </a:xfrm>
            <a:custGeom>
              <a:avLst/>
              <a:gdLst/>
              <a:ahLst/>
              <a:cxnLst/>
              <a:rect l="l" t="t" r="r" b="b"/>
              <a:pathLst>
                <a:path w="2277" h="3592" extrusionOk="0">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rot="3607546">
              <a:off x="1310043" y="5028148"/>
              <a:ext cx="9692" cy="8208"/>
            </a:xfrm>
            <a:custGeom>
              <a:avLst/>
              <a:gdLst/>
              <a:ahLst/>
              <a:cxnLst/>
              <a:rect l="l" t="t" r="r" b="b"/>
              <a:pathLst>
                <a:path w="588" h="498" extrusionOk="0">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rot="3607546">
              <a:off x="1574392" y="5283815"/>
              <a:ext cx="9692" cy="8225"/>
            </a:xfrm>
            <a:custGeom>
              <a:avLst/>
              <a:gdLst/>
              <a:ahLst/>
              <a:cxnLst/>
              <a:rect l="l" t="t" r="r" b="b"/>
              <a:pathLst>
                <a:path w="588" h="499" extrusionOk="0">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rot="3607546">
              <a:off x="1589861" y="5288614"/>
              <a:ext cx="36806" cy="56766"/>
            </a:xfrm>
            <a:custGeom>
              <a:avLst/>
              <a:gdLst/>
              <a:ahLst/>
              <a:cxnLst/>
              <a:rect l="l" t="t" r="r" b="b"/>
              <a:pathLst>
                <a:path w="2233" h="3444" extrusionOk="0">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rot="3607546">
              <a:off x="1616153" y="5312640"/>
              <a:ext cx="34811" cy="54492"/>
            </a:xfrm>
            <a:custGeom>
              <a:avLst/>
              <a:gdLst/>
              <a:ahLst/>
              <a:cxnLst/>
              <a:rect l="l" t="t" r="r" b="b"/>
              <a:pathLst>
                <a:path w="2112" h="3306" extrusionOk="0">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rot="3607546">
              <a:off x="1646574" y="5342505"/>
              <a:ext cx="41503" cy="60211"/>
            </a:xfrm>
            <a:custGeom>
              <a:avLst/>
              <a:gdLst/>
              <a:ahLst/>
              <a:cxnLst/>
              <a:rect l="l" t="t" r="r" b="b"/>
              <a:pathLst>
                <a:path w="2518" h="3653" extrusionOk="0">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rot="3607546">
              <a:off x="1673670" y="5368245"/>
              <a:ext cx="34811" cy="54591"/>
            </a:xfrm>
            <a:custGeom>
              <a:avLst/>
              <a:gdLst/>
              <a:ahLst/>
              <a:cxnLst/>
              <a:rect l="l" t="t" r="r" b="b"/>
              <a:pathLst>
                <a:path w="2112" h="3312" extrusionOk="0">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rot="3607546">
              <a:off x="1694341" y="5381833"/>
              <a:ext cx="31350" cy="57360"/>
            </a:xfrm>
            <a:custGeom>
              <a:avLst/>
              <a:gdLst/>
              <a:ahLst/>
              <a:cxnLst/>
              <a:rect l="l" t="t" r="r" b="b"/>
              <a:pathLst>
                <a:path w="1902" h="3480" extrusionOk="0">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rot="3607546">
              <a:off x="1724054" y="5417016"/>
              <a:ext cx="34581" cy="54673"/>
            </a:xfrm>
            <a:custGeom>
              <a:avLst/>
              <a:gdLst/>
              <a:ahLst/>
              <a:cxnLst/>
              <a:rect l="l" t="t" r="r" b="b"/>
              <a:pathLst>
                <a:path w="2098" h="3317" extrusionOk="0">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rot="3607546">
              <a:off x="1742243" y="5439405"/>
              <a:ext cx="42245" cy="56849"/>
            </a:xfrm>
            <a:custGeom>
              <a:avLst/>
              <a:gdLst/>
              <a:ahLst/>
              <a:cxnLst/>
              <a:rect l="l" t="t" r="r" b="b"/>
              <a:pathLst>
                <a:path w="2563" h="3449" extrusionOk="0">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rot="3607546">
              <a:off x="1769824" y="5461320"/>
              <a:ext cx="34828" cy="54442"/>
            </a:xfrm>
            <a:custGeom>
              <a:avLst/>
              <a:gdLst/>
              <a:ahLst/>
              <a:cxnLst/>
              <a:rect l="l" t="t" r="r" b="b"/>
              <a:pathLst>
                <a:path w="2113" h="3303" extrusionOk="0">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rot="3607546">
              <a:off x="1792859" y="5483223"/>
              <a:ext cx="34317" cy="54739"/>
            </a:xfrm>
            <a:custGeom>
              <a:avLst/>
              <a:gdLst/>
              <a:ahLst/>
              <a:cxnLst/>
              <a:rect l="l" t="t" r="r" b="b"/>
              <a:pathLst>
                <a:path w="2082" h="3321" extrusionOk="0">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rot="3607546">
              <a:off x="1815087" y="5504752"/>
              <a:ext cx="34317" cy="54690"/>
            </a:xfrm>
            <a:custGeom>
              <a:avLst/>
              <a:gdLst/>
              <a:ahLst/>
              <a:cxnLst/>
              <a:rect l="l" t="t" r="r" b="b"/>
              <a:pathLst>
                <a:path w="2082" h="3318" extrusionOk="0">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rot="3607546">
              <a:off x="1877368" y="5564895"/>
              <a:ext cx="34070" cy="54657"/>
            </a:xfrm>
            <a:custGeom>
              <a:avLst/>
              <a:gdLst/>
              <a:ahLst/>
              <a:cxnLst/>
              <a:rect l="l" t="t" r="r" b="b"/>
              <a:pathLst>
                <a:path w="2067" h="3316" extrusionOk="0">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rot="3607546">
              <a:off x="1895285" y="5587422"/>
              <a:ext cx="42245" cy="56898"/>
            </a:xfrm>
            <a:custGeom>
              <a:avLst/>
              <a:gdLst/>
              <a:ahLst/>
              <a:cxnLst/>
              <a:rect l="l" t="t" r="r" b="b"/>
              <a:pathLst>
                <a:path w="2563" h="3452" extrusionOk="0">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rot="3607546">
              <a:off x="1922711" y="5603193"/>
              <a:ext cx="22680" cy="54756"/>
            </a:xfrm>
            <a:custGeom>
              <a:avLst/>
              <a:gdLst/>
              <a:ahLst/>
              <a:cxnLst/>
              <a:rect l="l" t="t" r="r" b="b"/>
              <a:pathLst>
                <a:path w="1376" h="3322" extrusionOk="0">
                  <a:moveTo>
                    <a:pt x="459" y="1"/>
                  </a:moveTo>
                  <a:lnTo>
                    <a:pt x="1" y="129"/>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rot="3607546">
              <a:off x="1930280" y="5619350"/>
              <a:ext cx="49069" cy="62436"/>
            </a:xfrm>
            <a:custGeom>
              <a:avLst/>
              <a:gdLst/>
              <a:ahLst/>
              <a:cxnLst/>
              <a:rect l="l" t="t" r="r" b="b"/>
              <a:pathLst>
                <a:path w="2977" h="3788" extrusionOk="0">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rot="3607546">
              <a:off x="1962164" y="5646297"/>
              <a:ext cx="37548" cy="59222"/>
            </a:xfrm>
            <a:custGeom>
              <a:avLst/>
              <a:gdLst/>
              <a:ahLst/>
              <a:cxnLst/>
              <a:rect l="l" t="t" r="r" b="b"/>
              <a:pathLst>
                <a:path w="2278" h="3593" extrusionOk="0">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rot="3607546">
              <a:off x="1994279" y="5678024"/>
              <a:ext cx="34317" cy="54706"/>
            </a:xfrm>
            <a:custGeom>
              <a:avLst/>
              <a:gdLst/>
              <a:ahLst/>
              <a:cxnLst/>
              <a:rect l="l" t="t" r="r" b="b"/>
              <a:pathLst>
                <a:path w="2082" h="3319" extrusionOk="0">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rot="3607546">
              <a:off x="2016622" y="5699614"/>
              <a:ext cx="34317" cy="54706"/>
            </a:xfrm>
            <a:custGeom>
              <a:avLst/>
              <a:gdLst/>
              <a:ahLst/>
              <a:cxnLst/>
              <a:rect l="l" t="t" r="r" b="b"/>
              <a:pathLst>
                <a:path w="2082" h="3319" extrusionOk="0">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rot="3607546">
              <a:off x="2036643" y="5718510"/>
              <a:ext cx="37663" cy="58959"/>
            </a:xfrm>
            <a:custGeom>
              <a:avLst/>
              <a:gdLst/>
              <a:ahLst/>
              <a:cxnLst/>
              <a:rect l="l" t="t" r="r" b="b"/>
              <a:pathLst>
                <a:path w="2285" h="3577" extrusionOk="0">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rot="3607546">
              <a:off x="2056036" y="5738573"/>
              <a:ext cx="41503" cy="60211"/>
            </a:xfrm>
            <a:custGeom>
              <a:avLst/>
              <a:gdLst/>
              <a:ahLst/>
              <a:cxnLst/>
              <a:rect l="l" t="t" r="r" b="b"/>
              <a:pathLst>
                <a:path w="2518" h="3653" extrusionOk="0">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rot="3607546">
              <a:off x="2081012" y="5761303"/>
              <a:ext cx="37663" cy="59222"/>
            </a:xfrm>
            <a:custGeom>
              <a:avLst/>
              <a:gdLst/>
              <a:ahLst/>
              <a:cxnLst/>
              <a:rect l="l" t="t" r="r" b="b"/>
              <a:pathLst>
                <a:path w="2285" h="3593" extrusionOk="0">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rot="3607546">
              <a:off x="1858777" y="5559001"/>
              <a:ext cx="10549" cy="8192"/>
            </a:xfrm>
            <a:custGeom>
              <a:avLst/>
              <a:gdLst/>
              <a:ahLst/>
              <a:cxnLst/>
              <a:rect l="l" t="t" r="r" b="b"/>
              <a:pathLst>
                <a:path w="640" h="497" extrusionOk="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rot="3607546">
              <a:off x="2124105" y="5815238"/>
              <a:ext cx="9181" cy="8192"/>
            </a:xfrm>
            <a:custGeom>
              <a:avLst/>
              <a:gdLst/>
              <a:ahLst/>
              <a:cxnLst/>
              <a:rect l="l" t="t" r="r" b="b"/>
              <a:pathLst>
                <a:path w="557" h="497" extrusionOk="0">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rot="3607546">
              <a:off x="-616375" y="3038293"/>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rot="3607546">
              <a:off x="-560011" y="309289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rot="3607546">
              <a:off x="-503544" y="3147441"/>
              <a:ext cx="68370" cy="67629"/>
            </a:xfrm>
            <a:custGeom>
              <a:avLst/>
              <a:gdLst/>
              <a:ahLst/>
              <a:cxnLst/>
              <a:rect l="l" t="t" r="r" b="b"/>
              <a:pathLst>
                <a:path w="4148" h="4103" extrusionOk="0">
                  <a:moveTo>
                    <a:pt x="4148" y="0"/>
                  </a:moveTo>
                  <a:lnTo>
                    <a:pt x="1909" y="646"/>
                  </a:lnTo>
                  <a:lnTo>
                    <a:pt x="0" y="4102"/>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rot="3607546">
              <a:off x="-447159" y="3201983"/>
              <a:ext cx="68255" cy="67629"/>
            </a:xfrm>
            <a:custGeom>
              <a:avLst/>
              <a:gdLst/>
              <a:ahLst/>
              <a:cxnLst/>
              <a:rect l="l" t="t" r="r" b="b"/>
              <a:pathLst>
                <a:path w="4141" h="4103" extrusionOk="0">
                  <a:moveTo>
                    <a:pt x="4141" y="0"/>
                  </a:moveTo>
                  <a:lnTo>
                    <a:pt x="1909" y="646"/>
                  </a:lnTo>
                  <a:lnTo>
                    <a:pt x="1" y="4103"/>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rot="3607546">
              <a:off x="-390775" y="3256469"/>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rot="3607546">
              <a:off x="-334431" y="3311081"/>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rot="3607546">
              <a:off x="-277949" y="3365614"/>
              <a:ext cx="68370" cy="67629"/>
            </a:xfrm>
            <a:custGeom>
              <a:avLst/>
              <a:gdLst/>
              <a:ahLst/>
              <a:cxnLst/>
              <a:rect l="l" t="t" r="r" b="b"/>
              <a:pathLst>
                <a:path w="4148" h="4103" extrusionOk="0">
                  <a:moveTo>
                    <a:pt x="4148" y="1"/>
                  </a:moveTo>
                  <a:lnTo>
                    <a:pt x="1909" y="647"/>
                  </a:lnTo>
                  <a:lnTo>
                    <a:pt x="0" y="4103"/>
                  </a:lnTo>
                  <a:lnTo>
                    <a:pt x="2239" y="3464"/>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rot="3607546">
              <a:off x="-221563" y="3420167"/>
              <a:ext cx="68255" cy="67645"/>
            </a:xfrm>
            <a:custGeom>
              <a:avLst/>
              <a:gdLst/>
              <a:ahLst/>
              <a:cxnLst/>
              <a:rect l="l" t="t" r="r" b="b"/>
              <a:pathLst>
                <a:path w="4141" h="4104" extrusionOk="0">
                  <a:moveTo>
                    <a:pt x="4140" y="1"/>
                  </a:moveTo>
                  <a:lnTo>
                    <a:pt x="1909" y="639"/>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rot="3607546">
              <a:off x="-165187" y="3474655"/>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rot="3607546">
              <a:off x="-108786" y="3529283"/>
              <a:ext cx="68387" cy="67513"/>
            </a:xfrm>
            <a:custGeom>
              <a:avLst/>
              <a:gdLst/>
              <a:ahLst/>
              <a:cxnLst/>
              <a:rect l="l" t="t" r="r" b="b"/>
              <a:pathLst>
                <a:path w="4149" h="4096" extrusionOk="0">
                  <a:moveTo>
                    <a:pt x="4148" y="1"/>
                  </a:moveTo>
                  <a:lnTo>
                    <a:pt x="1909" y="647"/>
                  </a:lnTo>
                  <a:lnTo>
                    <a:pt x="1" y="4095"/>
                  </a:lnTo>
                  <a:lnTo>
                    <a:pt x="1" y="4095"/>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rot="3607546">
              <a:off x="-52372" y="3583803"/>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rot="3607546">
              <a:off x="3995" y="3638402"/>
              <a:ext cx="68370" cy="67629"/>
            </a:xfrm>
            <a:custGeom>
              <a:avLst/>
              <a:gdLst/>
              <a:ahLst/>
              <a:cxnLst/>
              <a:rect l="l" t="t" r="r" b="b"/>
              <a:pathLst>
                <a:path w="4148" h="4103" extrusionOk="0">
                  <a:moveTo>
                    <a:pt x="4148" y="0"/>
                  </a:moveTo>
                  <a:lnTo>
                    <a:pt x="1909" y="647"/>
                  </a:lnTo>
                  <a:lnTo>
                    <a:pt x="0"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rot="3607546">
              <a:off x="60480" y="3692887"/>
              <a:ext cx="68255" cy="67629"/>
            </a:xfrm>
            <a:custGeom>
              <a:avLst/>
              <a:gdLst/>
              <a:ahLst/>
              <a:cxnLst/>
              <a:rect l="l" t="t" r="r" b="b"/>
              <a:pathLst>
                <a:path w="4141" h="4103" extrusionOk="0">
                  <a:moveTo>
                    <a:pt x="4141" y="0"/>
                  </a:moveTo>
                  <a:lnTo>
                    <a:pt x="1909" y="646"/>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rot="3607546">
              <a:off x="116757" y="3747443"/>
              <a:ext cx="68370" cy="67629"/>
            </a:xfrm>
            <a:custGeom>
              <a:avLst/>
              <a:gdLst/>
              <a:ahLst/>
              <a:cxnLst/>
              <a:rect l="l" t="t" r="r" b="b"/>
              <a:pathLst>
                <a:path w="4148" h="4103" extrusionOk="0">
                  <a:moveTo>
                    <a:pt x="4148" y="0"/>
                  </a:moveTo>
                  <a:lnTo>
                    <a:pt x="1916" y="639"/>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rot="3607546">
              <a:off x="173215" y="3801973"/>
              <a:ext cx="68387" cy="67645"/>
            </a:xfrm>
            <a:custGeom>
              <a:avLst/>
              <a:gdLst/>
              <a:ahLst/>
              <a:cxnLst/>
              <a:rect l="l" t="t" r="r" b="b"/>
              <a:pathLst>
                <a:path w="4149" h="4104" extrusionOk="0">
                  <a:moveTo>
                    <a:pt x="4148" y="1"/>
                  </a:moveTo>
                  <a:lnTo>
                    <a:pt x="1909" y="647"/>
                  </a:lnTo>
                  <a:lnTo>
                    <a:pt x="1" y="4103"/>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rot="3607546">
              <a:off x="229576" y="385658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rot="3607546">
              <a:off x="286054" y="3911125"/>
              <a:ext cx="68370" cy="67629"/>
            </a:xfrm>
            <a:custGeom>
              <a:avLst/>
              <a:gdLst/>
              <a:ahLst/>
              <a:cxnLst/>
              <a:rect l="l" t="t" r="r" b="b"/>
              <a:pathLst>
                <a:path w="4148" h="4103"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rot="3607546">
              <a:off x="342538" y="3965609"/>
              <a:ext cx="68255" cy="67629"/>
            </a:xfrm>
            <a:custGeom>
              <a:avLst/>
              <a:gdLst/>
              <a:ahLst/>
              <a:cxnLst/>
              <a:rect l="l" t="t" r="r" b="b"/>
              <a:pathLst>
                <a:path w="4141" h="4103" extrusionOk="0">
                  <a:moveTo>
                    <a:pt x="4141" y="0"/>
                  </a:moveTo>
                  <a:lnTo>
                    <a:pt x="1909" y="646"/>
                  </a:lnTo>
                  <a:lnTo>
                    <a:pt x="1" y="4103"/>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rot="3607546">
              <a:off x="398803" y="402015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rot="3607546">
              <a:off x="455271" y="4074700"/>
              <a:ext cx="68370" cy="67629"/>
            </a:xfrm>
            <a:custGeom>
              <a:avLst/>
              <a:gdLst/>
              <a:ahLst/>
              <a:cxnLst/>
              <a:rect l="l" t="t" r="r" b="b"/>
              <a:pathLst>
                <a:path w="4148" h="4103" extrusionOk="0">
                  <a:moveTo>
                    <a:pt x="4148" y="0"/>
                  </a:moveTo>
                  <a:lnTo>
                    <a:pt x="1909"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rot="3607546">
              <a:off x="511635" y="4129307"/>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rot="3607546">
              <a:off x="568093" y="4183836"/>
              <a:ext cx="68387" cy="67645"/>
            </a:xfrm>
            <a:custGeom>
              <a:avLst/>
              <a:gdLst/>
              <a:ahLst/>
              <a:cxnLst/>
              <a:rect l="l" t="t" r="r" b="b"/>
              <a:pathLst>
                <a:path w="4149" h="4104" extrusionOk="0">
                  <a:moveTo>
                    <a:pt x="4148" y="1"/>
                  </a:moveTo>
                  <a:lnTo>
                    <a:pt x="1909" y="647"/>
                  </a:lnTo>
                  <a:lnTo>
                    <a:pt x="1" y="4103"/>
                  </a:lnTo>
                  <a:lnTo>
                    <a:pt x="2232"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3607546">
              <a:off x="624396" y="4238347"/>
              <a:ext cx="68370" cy="67629"/>
            </a:xfrm>
            <a:custGeom>
              <a:avLst/>
              <a:gdLst/>
              <a:ahLst/>
              <a:cxnLst/>
              <a:rect l="l" t="t" r="r" b="b"/>
              <a:pathLst>
                <a:path w="4148" h="4103" extrusionOk="0">
                  <a:moveTo>
                    <a:pt x="4147" y="0"/>
                  </a:moveTo>
                  <a:lnTo>
                    <a:pt x="1916" y="646"/>
                  </a:lnTo>
                  <a:lnTo>
                    <a:pt x="0" y="4102"/>
                  </a:lnTo>
                  <a:lnTo>
                    <a:pt x="0" y="4102"/>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rot="3607546">
              <a:off x="680862" y="4292881"/>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rot="3607546">
              <a:off x="737222" y="4347476"/>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rot="3607546">
              <a:off x="793693" y="4402029"/>
              <a:ext cx="68370" cy="67629"/>
            </a:xfrm>
            <a:custGeom>
              <a:avLst/>
              <a:gdLst/>
              <a:ahLst/>
              <a:cxnLst/>
              <a:rect l="l" t="t" r="r" b="b"/>
              <a:pathLst>
                <a:path w="4148" h="4103" extrusionOk="0">
                  <a:moveTo>
                    <a:pt x="4147" y="0"/>
                  </a:moveTo>
                  <a:lnTo>
                    <a:pt x="1908" y="647"/>
                  </a:lnTo>
                  <a:lnTo>
                    <a:pt x="0" y="4103"/>
                  </a:lnTo>
                  <a:lnTo>
                    <a:pt x="2232"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rot="3607546">
              <a:off x="850044" y="44566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rot="3607546">
              <a:off x="906442" y="4511063"/>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rot="3607546">
              <a:off x="1019274" y="4620211"/>
              <a:ext cx="68370" cy="67629"/>
            </a:xfrm>
            <a:custGeom>
              <a:avLst/>
              <a:gdLst/>
              <a:ahLst/>
              <a:cxnLst/>
              <a:rect l="l" t="t" r="r" b="b"/>
              <a:pathLst>
                <a:path w="4148" h="4103" extrusionOk="0">
                  <a:moveTo>
                    <a:pt x="4148" y="0"/>
                  </a:moveTo>
                  <a:lnTo>
                    <a:pt x="1909" y="646"/>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rot="3607546">
              <a:off x="1075625" y="4674810"/>
              <a:ext cx="68387" cy="67629"/>
            </a:xfrm>
            <a:custGeom>
              <a:avLst/>
              <a:gdLst/>
              <a:ahLst/>
              <a:cxnLst/>
              <a:rect l="l" t="t" r="r" b="b"/>
              <a:pathLst>
                <a:path w="4149" h="4103" extrusionOk="0">
                  <a:moveTo>
                    <a:pt x="4148" y="0"/>
                  </a:moveTo>
                  <a:lnTo>
                    <a:pt x="1909" y="639"/>
                  </a:lnTo>
                  <a:lnTo>
                    <a:pt x="1" y="4103"/>
                  </a:lnTo>
                  <a:lnTo>
                    <a:pt x="1"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rot="3607546">
              <a:off x="1132042" y="4729239"/>
              <a:ext cx="68370" cy="67645"/>
            </a:xfrm>
            <a:custGeom>
              <a:avLst/>
              <a:gdLst/>
              <a:ahLst/>
              <a:cxnLst/>
              <a:rect l="l" t="t" r="r" b="b"/>
              <a:pathLst>
                <a:path w="4148" h="4104" extrusionOk="0">
                  <a:moveTo>
                    <a:pt x="4147" y="1"/>
                  </a:moveTo>
                  <a:lnTo>
                    <a:pt x="1916"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rot="3607546">
              <a:off x="1188386" y="4783851"/>
              <a:ext cx="68387" cy="67629"/>
            </a:xfrm>
            <a:custGeom>
              <a:avLst/>
              <a:gdLst/>
              <a:ahLst/>
              <a:cxnLst/>
              <a:rect l="l" t="t" r="r" b="b"/>
              <a:pathLst>
                <a:path w="4149" h="4103" extrusionOk="0">
                  <a:moveTo>
                    <a:pt x="4148" y="0"/>
                  </a:moveTo>
                  <a:lnTo>
                    <a:pt x="1917" y="639"/>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rot="3607546">
              <a:off x="1244869" y="4838384"/>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rot="3607546">
              <a:off x="1301225" y="4892986"/>
              <a:ext cx="68370" cy="67645"/>
            </a:xfrm>
            <a:custGeom>
              <a:avLst/>
              <a:gdLst/>
              <a:ahLst/>
              <a:cxnLst/>
              <a:rect l="l" t="t" r="r" b="b"/>
              <a:pathLst>
                <a:path w="4148" h="4104" extrusionOk="0">
                  <a:moveTo>
                    <a:pt x="4147" y="1"/>
                  </a:moveTo>
                  <a:lnTo>
                    <a:pt x="1908" y="639"/>
                  </a:lnTo>
                  <a:lnTo>
                    <a:pt x="0" y="4103"/>
                  </a:lnTo>
                  <a:lnTo>
                    <a:pt x="2232"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rot="3607546">
              <a:off x="1357683" y="4947532"/>
              <a:ext cx="68387" cy="67629"/>
            </a:xfrm>
            <a:custGeom>
              <a:avLst/>
              <a:gdLst/>
              <a:ahLst/>
              <a:cxnLst/>
              <a:rect l="l" t="t" r="r" b="b"/>
              <a:pathLst>
                <a:path w="4149" h="4103" extrusionOk="0">
                  <a:moveTo>
                    <a:pt x="4148" y="0"/>
                  </a:moveTo>
                  <a:lnTo>
                    <a:pt x="1909" y="647"/>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rot="3607546">
              <a:off x="-712955" y="3194606"/>
              <a:ext cx="68370" cy="67629"/>
            </a:xfrm>
            <a:custGeom>
              <a:avLst/>
              <a:gdLst/>
              <a:ahLst/>
              <a:cxnLst/>
              <a:rect l="l" t="t" r="r" b="b"/>
              <a:pathLst>
                <a:path w="4148" h="4103" extrusionOk="0">
                  <a:moveTo>
                    <a:pt x="4148" y="0"/>
                  </a:moveTo>
                  <a:lnTo>
                    <a:pt x="1909" y="646"/>
                  </a:lnTo>
                  <a:lnTo>
                    <a:pt x="0" y="4103"/>
                  </a:lnTo>
                  <a:lnTo>
                    <a:pt x="2239"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rot="3607546">
              <a:off x="-656591" y="3249213"/>
              <a:ext cx="68370" cy="67629"/>
            </a:xfrm>
            <a:custGeom>
              <a:avLst/>
              <a:gdLst/>
              <a:ahLst/>
              <a:cxnLst/>
              <a:rect l="l" t="t" r="r" b="b"/>
              <a:pathLst>
                <a:path w="4148" h="4103" extrusionOk="0">
                  <a:moveTo>
                    <a:pt x="4148" y="0"/>
                  </a:moveTo>
                  <a:lnTo>
                    <a:pt x="1909"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rot="3607546">
              <a:off x="-600107" y="3303697"/>
              <a:ext cx="68255" cy="67629"/>
            </a:xfrm>
            <a:custGeom>
              <a:avLst/>
              <a:gdLst/>
              <a:ahLst/>
              <a:cxnLst/>
              <a:rect l="l" t="t" r="r" b="b"/>
              <a:pathLst>
                <a:path w="4141" h="4103" extrusionOk="0">
                  <a:moveTo>
                    <a:pt x="4141" y="0"/>
                  </a:moveTo>
                  <a:lnTo>
                    <a:pt x="1909" y="646"/>
                  </a:lnTo>
                  <a:lnTo>
                    <a:pt x="1" y="4102"/>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rot="3607546">
              <a:off x="-543842" y="3358246"/>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rot="3607546">
              <a:off x="-487371" y="3412783"/>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rot="3607546">
              <a:off x="-431003" y="3467382"/>
              <a:ext cx="68370" cy="67645"/>
            </a:xfrm>
            <a:custGeom>
              <a:avLst/>
              <a:gdLst/>
              <a:ahLst/>
              <a:cxnLst/>
              <a:rect l="l" t="t" r="r" b="b"/>
              <a:pathLst>
                <a:path w="4148" h="4104" extrusionOk="0">
                  <a:moveTo>
                    <a:pt x="4148" y="1"/>
                  </a:moveTo>
                  <a:lnTo>
                    <a:pt x="1909" y="640"/>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rot="3607546">
              <a:off x="-374545" y="35219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rot="3607546">
              <a:off x="-318155" y="3576473"/>
              <a:ext cx="68255" cy="67645"/>
            </a:xfrm>
            <a:custGeom>
              <a:avLst/>
              <a:gdLst/>
              <a:ahLst/>
              <a:cxnLst/>
              <a:rect l="l" t="t" r="r" b="b"/>
              <a:pathLst>
                <a:path w="4141" h="4104" extrusionOk="0">
                  <a:moveTo>
                    <a:pt x="4140" y="1"/>
                  </a:moveTo>
                  <a:lnTo>
                    <a:pt x="1909" y="639"/>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rot="3607546">
              <a:off x="-261783" y="3630969"/>
              <a:ext cx="68387" cy="67629"/>
            </a:xfrm>
            <a:custGeom>
              <a:avLst/>
              <a:gdLst/>
              <a:ahLst/>
              <a:cxnLst/>
              <a:rect l="l" t="t" r="r" b="b"/>
              <a:pathLst>
                <a:path w="4149" h="4103" extrusionOk="0">
                  <a:moveTo>
                    <a:pt x="4148" y="0"/>
                  </a:moveTo>
                  <a:lnTo>
                    <a:pt x="1917"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rot="3607546">
              <a:off x="-205416" y="368556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rot="3607546">
              <a:off x="-148952" y="3740117"/>
              <a:ext cx="68370" cy="67629"/>
            </a:xfrm>
            <a:custGeom>
              <a:avLst/>
              <a:gdLst/>
              <a:ahLst/>
              <a:cxnLst/>
              <a:rect l="l" t="t" r="r" b="b"/>
              <a:pathLst>
                <a:path w="4148" h="4103" extrusionOk="0">
                  <a:moveTo>
                    <a:pt x="4147" y="0"/>
                  </a:moveTo>
                  <a:lnTo>
                    <a:pt x="1908" y="646"/>
                  </a:lnTo>
                  <a:lnTo>
                    <a:pt x="0" y="4103"/>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rot="3607546">
              <a:off x="-92601" y="3794716"/>
              <a:ext cx="68387" cy="67629"/>
            </a:xfrm>
            <a:custGeom>
              <a:avLst/>
              <a:gdLst/>
              <a:ahLst/>
              <a:cxnLst/>
              <a:rect l="l" t="t" r="r" b="b"/>
              <a:pathLst>
                <a:path w="4149" h="4103" extrusionOk="0">
                  <a:moveTo>
                    <a:pt x="4148" y="0"/>
                  </a:moveTo>
                  <a:lnTo>
                    <a:pt x="1909" y="639"/>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rot="3607546">
              <a:off x="-36104" y="3849208"/>
              <a:ext cx="68255" cy="67629"/>
            </a:xfrm>
            <a:custGeom>
              <a:avLst/>
              <a:gdLst/>
              <a:ahLst/>
              <a:cxnLst/>
              <a:rect l="l" t="t" r="r" b="b"/>
              <a:pathLst>
                <a:path w="4141" h="4103" extrusionOk="0">
                  <a:moveTo>
                    <a:pt x="4140" y="0"/>
                  </a:moveTo>
                  <a:lnTo>
                    <a:pt x="1909" y="646"/>
                  </a:lnTo>
                  <a:lnTo>
                    <a:pt x="0" y="4102"/>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rot="3607546">
              <a:off x="20222" y="3903783"/>
              <a:ext cx="68370" cy="67497"/>
            </a:xfrm>
            <a:custGeom>
              <a:avLst/>
              <a:gdLst/>
              <a:ahLst/>
              <a:cxnLst/>
              <a:rect l="l" t="t" r="r" b="b"/>
              <a:pathLst>
                <a:path w="4148" h="4095" extrusionOk="0">
                  <a:moveTo>
                    <a:pt x="4148" y="0"/>
                  </a:moveTo>
                  <a:lnTo>
                    <a:pt x="1916" y="639"/>
                  </a:lnTo>
                  <a:lnTo>
                    <a:pt x="1" y="4095"/>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rot="3607546">
              <a:off x="76636" y="3958286"/>
              <a:ext cx="68370" cy="67645"/>
            </a:xfrm>
            <a:custGeom>
              <a:avLst/>
              <a:gdLst/>
              <a:ahLst/>
              <a:cxnLst/>
              <a:rect l="l" t="t" r="r" b="b"/>
              <a:pathLst>
                <a:path w="4148" h="4104" extrusionOk="0">
                  <a:moveTo>
                    <a:pt x="4148" y="1"/>
                  </a:moveTo>
                  <a:lnTo>
                    <a:pt x="1909" y="647"/>
                  </a:lnTo>
                  <a:lnTo>
                    <a:pt x="0" y="4103"/>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rot="3607546">
              <a:off x="133044" y="4012919"/>
              <a:ext cx="68387" cy="67513"/>
            </a:xfrm>
            <a:custGeom>
              <a:avLst/>
              <a:gdLst/>
              <a:ahLst/>
              <a:cxnLst/>
              <a:rect l="l" t="t" r="r" b="b"/>
              <a:pathLst>
                <a:path w="4149" h="4096" extrusionOk="0">
                  <a:moveTo>
                    <a:pt x="4148" y="1"/>
                  </a:moveTo>
                  <a:lnTo>
                    <a:pt x="1909" y="640"/>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rot="3607546">
              <a:off x="189462" y="4067431"/>
              <a:ext cx="68370" cy="67629"/>
            </a:xfrm>
            <a:custGeom>
              <a:avLst/>
              <a:gdLst/>
              <a:ahLst/>
              <a:cxnLst/>
              <a:rect l="l" t="t" r="r" b="b"/>
              <a:pathLst>
                <a:path w="4148"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rot="3607546">
              <a:off x="245954" y="4121930"/>
              <a:ext cx="68255" cy="67629"/>
            </a:xfrm>
            <a:custGeom>
              <a:avLst/>
              <a:gdLst/>
              <a:ahLst/>
              <a:cxnLst/>
              <a:rect l="l" t="t" r="r" b="b"/>
              <a:pathLst>
                <a:path w="4141" h="4103" extrusionOk="0">
                  <a:moveTo>
                    <a:pt x="4140" y="0"/>
                  </a:moveTo>
                  <a:lnTo>
                    <a:pt x="1909" y="646"/>
                  </a:lnTo>
                  <a:lnTo>
                    <a:pt x="0" y="4103"/>
                  </a:lnTo>
                  <a:lnTo>
                    <a:pt x="2232" y="3464"/>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rot="3607546">
              <a:off x="302223" y="4176472"/>
              <a:ext cx="68370" cy="67629"/>
            </a:xfrm>
            <a:custGeom>
              <a:avLst/>
              <a:gdLst/>
              <a:ahLst/>
              <a:cxnLst/>
              <a:rect l="l" t="t" r="r" b="b"/>
              <a:pathLst>
                <a:path w="4148" h="4103" extrusionOk="0">
                  <a:moveTo>
                    <a:pt x="4148" y="0"/>
                  </a:moveTo>
                  <a:lnTo>
                    <a:pt x="1909" y="647"/>
                  </a:lnTo>
                  <a:lnTo>
                    <a:pt x="0" y="4103"/>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rot="3607546">
              <a:off x="358687" y="4231021"/>
              <a:ext cx="68370" cy="67629"/>
            </a:xfrm>
            <a:custGeom>
              <a:avLst/>
              <a:gdLst/>
              <a:ahLst/>
              <a:cxnLst/>
              <a:rect l="l" t="t" r="r" b="b"/>
              <a:pathLst>
                <a:path w="4148" h="4103" extrusionOk="0">
                  <a:moveTo>
                    <a:pt x="4147" y="0"/>
                  </a:moveTo>
                  <a:lnTo>
                    <a:pt x="1908" y="646"/>
                  </a:lnTo>
                  <a:lnTo>
                    <a:pt x="0" y="4102"/>
                  </a:lnTo>
                  <a:lnTo>
                    <a:pt x="0" y="4102"/>
                  </a:lnTo>
                  <a:lnTo>
                    <a:pt x="2239"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rot="3607546">
              <a:off x="415038" y="4285620"/>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rot="3607546">
              <a:off x="471542" y="4340100"/>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rot="3607546">
              <a:off x="527804" y="4394654"/>
              <a:ext cx="68370" cy="67629"/>
            </a:xfrm>
            <a:custGeom>
              <a:avLst/>
              <a:gdLst/>
              <a:ahLst/>
              <a:cxnLst/>
              <a:rect l="l" t="t" r="r" b="b"/>
              <a:pathLst>
                <a:path w="4148" h="4103" extrusionOk="0">
                  <a:moveTo>
                    <a:pt x="4148" y="0"/>
                  </a:moveTo>
                  <a:lnTo>
                    <a:pt x="1916"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rot="3607546">
              <a:off x="584282" y="4449195"/>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rot="3607546">
              <a:off x="640626" y="4503790"/>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rot="3607546">
              <a:off x="697101" y="4558335"/>
              <a:ext cx="68370" cy="67629"/>
            </a:xfrm>
            <a:custGeom>
              <a:avLst/>
              <a:gdLst/>
              <a:ahLst/>
              <a:cxnLst/>
              <a:rect l="l" t="t" r="r" b="b"/>
              <a:pathLst>
                <a:path w="4148" h="4103" extrusionOk="0">
                  <a:moveTo>
                    <a:pt x="4148" y="0"/>
                  </a:moveTo>
                  <a:lnTo>
                    <a:pt x="1909" y="647"/>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rot="3607546">
              <a:off x="753494" y="4612892"/>
              <a:ext cx="68255" cy="67629"/>
            </a:xfrm>
            <a:custGeom>
              <a:avLst/>
              <a:gdLst/>
              <a:ahLst/>
              <a:cxnLst/>
              <a:rect l="l" t="t" r="r" b="b"/>
              <a:pathLst>
                <a:path w="4141" h="4103"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rot="3607546">
              <a:off x="809863" y="4667376"/>
              <a:ext cx="68370" cy="67629"/>
            </a:xfrm>
            <a:custGeom>
              <a:avLst/>
              <a:gdLst/>
              <a:ahLst/>
              <a:cxnLst/>
              <a:rect l="l" t="t" r="r" b="b"/>
              <a:pathLst>
                <a:path w="4148" h="4103" extrusionOk="0">
                  <a:moveTo>
                    <a:pt x="4148" y="0"/>
                  </a:moveTo>
                  <a:lnTo>
                    <a:pt x="1916" y="646"/>
                  </a:lnTo>
                  <a:lnTo>
                    <a:pt x="0" y="4103"/>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rot="3607546">
              <a:off x="866226" y="4721983"/>
              <a:ext cx="68370" cy="67629"/>
            </a:xfrm>
            <a:custGeom>
              <a:avLst/>
              <a:gdLst/>
              <a:ahLst/>
              <a:cxnLst/>
              <a:rect l="l" t="t" r="r" b="b"/>
              <a:pathLst>
                <a:path w="4148" h="4103" extrusionOk="0">
                  <a:moveTo>
                    <a:pt x="4147" y="0"/>
                  </a:moveTo>
                  <a:lnTo>
                    <a:pt x="1908" y="647"/>
                  </a:lnTo>
                  <a:lnTo>
                    <a:pt x="0" y="4103"/>
                  </a:lnTo>
                  <a:lnTo>
                    <a:pt x="2239" y="3457"/>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rot="3607546">
              <a:off x="922677" y="4776524"/>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rot="3607546">
              <a:off x="979074" y="4831073"/>
              <a:ext cx="68255" cy="67629"/>
            </a:xfrm>
            <a:custGeom>
              <a:avLst/>
              <a:gdLst/>
              <a:ahLst/>
              <a:cxnLst/>
              <a:rect l="l" t="t" r="r" b="b"/>
              <a:pathLst>
                <a:path w="4141" h="4103" extrusionOk="0">
                  <a:moveTo>
                    <a:pt x="4140" y="0"/>
                  </a:moveTo>
                  <a:lnTo>
                    <a:pt x="1909" y="639"/>
                  </a:lnTo>
                  <a:lnTo>
                    <a:pt x="0" y="4103"/>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rot="3607546">
              <a:off x="1035549" y="4885603"/>
              <a:ext cx="68238" cy="67645"/>
            </a:xfrm>
            <a:custGeom>
              <a:avLst/>
              <a:gdLst/>
              <a:ahLst/>
              <a:cxnLst/>
              <a:rect l="l" t="t" r="r" b="b"/>
              <a:pathLst>
                <a:path w="4140" h="4104" extrusionOk="0">
                  <a:moveTo>
                    <a:pt x="4140" y="1"/>
                  </a:moveTo>
                  <a:lnTo>
                    <a:pt x="1908"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rot="3607546">
              <a:off x="1091807" y="494016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rot="3607546">
              <a:off x="1148272" y="4994698"/>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rot="3607546">
              <a:off x="1204690" y="5049326"/>
              <a:ext cx="68370" cy="67513"/>
            </a:xfrm>
            <a:custGeom>
              <a:avLst/>
              <a:gdLst/>
              <a:ahLst/>
              <a:cxnLst/>
              <a:rect l="l" t="t" r="r" b="b"/>
              <a:pathLst>
                <a:path w="4148" h="4096" extrusionOk="0">
                  <a:moveTo>
                    <a:pt x="4148" y="1"/>
                  </a:moveTo>
                  <a:lnTo>
                    <a:pt x="1909" y="639"/>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rot="3607546">
              <a:off x="1414081" y="5001967"/>
              <a:ext cx="68387" cy="67629"/>
            </a:xfrm>
            <a:custGeom>
              <a:avLst/>
              <a:gdLst/>
              <a:ahLst/>
              <a:cxnLst/>
              <a:rect l="l" t="t" r="r" b="b"/>
              <a:pathLst>
                <a:path w="4149" h="4103" extrusionOk="0">
                  <a:moveTo>
                    <a:pt x="4148" y="0"/>
                  </a:moveTo>
                  <a:lnTo>
                    <a:pt x="1917"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rot="3607546">
              <a:off x="1261133" y="510379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rot="3607546">
              <a:off x="1470449" y="5056566"/>
              <a:ext cx="68370" cy="67629"/>
            </a:xfrm>
            <a:custGeom>
              <a:avLst/>
              <a:gdLst/>
              <a:ahLst/>
              <a:cxnLst/>
              <a:rect l="l" t="t" r="r" b="b"/>
              <a:pathLst>
                <a:path w="4148"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rot="3607546">
              <a:off x="1317588" y="5158330"/>
              <a:ext cx="68255" cy="67629"/>
            </a:xfrm>
            <a:custGeom>
              <a:avLst/>
              <a:gdLst/>
              <a:ahLst/>
              <a:cxnLst/>
              <a:rect l="l" t="t" r="r" b="b"/>
              <a:pathLst>
                <a:path w="4141" h="4103" extrusionOk="0">
                  <a:moveTo>
                    <a:pt x="4141" y="0"/>
                  </a:moveTo>
                  <a:lnTo>
                    <a:pt x="1909" y="646"/>
                  </a:lnTo>
                  <a:lnTo>
                    <a:pt x="1" y="4102"/>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rot="3607546">
              <a:off x="1526920" y="5111103"/>
              <a:ext cx="68370" cy="67645"/>
            </a:xfrm>
            <a:custGeom>
              <a:avLst/>
              <a:gdLst/>
              <a:ahLst/>
              <a:cxnLst/>
              <a:rect l="l" t="t" r="r" b="b"/>
              <a:pathLst>
                <a:path w="4148" h="4104" extrusionOk="0">
                  <a:moveTo>
                    <a:pt x="4148" y="1"/>
                  </a:moveTo>
                  <a:lnTo>
                    <a:pt x="1909" y="647"/>
                  </a:lnTo>
                  <a:lnTo>
                    <a:pt x="0" y="4103"/>
                  </a:lnTo>
                  <a:lnTo>
                    <a:pt x="2239"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3607546">
              <a:off x="1373865" y="5212887"/>
              <a:ext cx="68370" cy="67629"/>
            </a:xfrm>
            <a:custGeom>
              <a:avLst/>
              <a:gdLst/>
              <a:ahLst/>
              <a:cxnLst/>
              <a:rect l="l" t="t" r="r" b="b"/>
              <a:pathLst>
                <a:path w="4148" h="4103" extrusionOk="0">
                  <a:moveTo>
                    <a:pt x="4147" y="0"/>
                  </a:moveTo>
                  <a:lnTo>
                    <a:pt x="1908" y="646"/>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3607546">
              <a:off x="1583264" y="5165714"/>
              <a:ext cx="68387" cy="67629"/>
            </a:xfrm>
            <a:custGeom>
              <a:avLst/>
              <a:gdLst/>
              <a:ahLst/>
              <a:cxnLst/>
              <a:rect l="l" t="t" r="r" b="b"/>
              <a:pathLst>
                <a:path w="4149" h="4103" extrusionOk="0">
                  <a:moveTo>
                    <a:pt x="4148" y="0"/>
                  </a:moveTo>
                  <a:lnTo>
                    <a:pt x="1909" y="646"/>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rot="3607546">
              <a:off x="1430324" y="5267416"/>
              <a:ext cx="68387" cy="67645"/>
            </a:xfrm>
            <a:custGeom>
              <a:avLst/>
              <a:gdLst/>
              <a:ahLst/>
              <a:cxnLst/>
              <a:rect l="l" t="t" r="r" b="b"/>
              <a:pathLst>
                <a:path w="4149" h="4104" extrusionOk="0">
                  <a:moveTo>
                    <a:pt x="4148" y="1"/>
                  </a:moveTo>
                  <a:lnTo>
                    <a:pt x="1909" y="647"/>
                  </a:lnTo>
                  <a:lnTo>
                    <a:pt x="1" y="4103"/>
                  </a:lnTo>
                  <a:lnTo>
                    <a:pt x="1" y="4103"/>
                  </a:lnTo>
                  <a:lnTo>
                    <a:pt x="2240"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rot="3607546">
              <a:off x="1639768" y="5220193"/>
              <a:ext cx="68255" cy="67645"/>
            </a:xfrm>
            <a:custGeom>
              <a:avLst/>
              <a:gdLst/>
              <a:ahLst/>
              <a:cxnLst/>
              <a:rect l="l" t="t" r="r" b="b"/>
              <a:pathLst>
                <a:path w="4141" h="4104" extrusionOk="0">
                  <a:moveTo>
                    <a:pt x="4140" y="1"/>
                  </a:moveTo>
                  <a:lnTo>
                    <a:pt x="1909" y="647"/>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3607546">
              <a:off x="1486684" y="5322028"/>
              <a:ext cx="68370" cy="67629"/>
            </a:xfrm>
            <a:custGeom>
              <a:avLst/>
              <a:gdLst/>
              <a:ahLst/>
              <a:cxnLst/>
              <a:rect l="l" t="t" r="r" b="b"/>
              <a:pathLst>
                <a:path w="4148" h="4103" extrusionOk="0">
                  <a:moveTo>
                    <a:pt x="4148" y="0"/>
                  </a:moveTo>
                  <a:lnTo>
                    <a:pt x="1909" y="646"/>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rot="3607546">
              <a:off x="1696033" y="5274743"/>
              <a:ext cx="68387" cy="67645"/>
            </a:xfrm>
            <a:custGeom>
              <a:avLst/>
              <a:gdLst/>
              <a:ahLst/>
              <a:cxnLst/>
              <a:rect l="l" t="t" r="r" b="b"/>
              <a:pathLst>
                <a:path w="4149" h="4104" extrusionOk="0">
                  <a:moveTo>
                    <a:pt x="4148" y="1"/>
                  </a:moveTo>
                  <a:lnTo>
                    <a:pt x="1917"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rot="3607546">
              <a:off x="1543188" y="5376507"/>
              <a:ext cx="68238" cy="67645"/>
            </a:xfrm>
            <a:custGeom>
              <a:avLst/>
              <a:gdLst/>
              <a:ahLst/>
              <a:cxnLst/>
              <a:rect l="l" t="t" r="r" b="b"/>
              <a:pathLst>
                <a:path w="4140" h="4104" extrusionOk="0">
                  <a:moveTo>
                    <a:pt x="4140" y="1"/>
                  </a:moveTo>
                  <a:lnTo>
                    <a:pt x="1908" y="647"/>
                  </a:lnTo>
                  <a:lnTo>
                    <a:pt x="0" y="4103"/>
                  </a:lnTo>
                  <a:lnTo>
                    <a:pt x="2231"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rot="3607546">
              <a:off x="1752508" y="532928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3607546">
              <a:off x="1599453" y="5431056"/>
              <a:ext cx="68370" cy="67645"/>
            </a:xfrm>
            <a:custGeom>
              <a:avLst/>
              <a:gdLst/>
              <a:ahLst/>
              <a:cxnLst/>
              <a:rect l="l" t="t" r="r" b="b"/>
              <a:pathLst>
                <a:path w="4148" h="4104" extrusionOk="0">
                  <a:moveTo>
                    <a:pt x="4148" y="1"/>
                  </a:moveTo>
                  <a:lnTo>
                    <a:pt x="1916"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rot="3607546">
              <a:off x="1808871" y="5383895"/>
              <a:ext cx="68370" cy="67629"/>
            </a:xfrm>
            <a:custGeom>
              <a:avLst/>
              <a:gdLst/>
              <a:ahLst/>
              <a:cxnLst/>
              <a:rect l="l" t="t" r="r" b="b"/>
              <a:pathLst>
                <a:path w="4148" h="4103" extrusionOk="0">
                  <a:moveTo>
                    <a:pt x="4147" y="1"/>
                  </a:moveTo>
                  <a:lnTo>
                    <a:pt x="1908"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rot="3607546">
              <a:off x="1655911" y="5485602"/>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rot="3607546">
              <a:off x="1865323" y="5438436"/>
              <a:ext cx="68387" cy="67629"/>
            </a:xfrm>
            <a:custGeom>
              <a:avLst/>
              <a:gdLst/>
              <a:ahLst/>
              <a:cxnLst/>
              <a:rect l="l" t="t" r="r" b="b"/>
              <a:pathLst>
                <a:path w="4149" h="4103" extrusionOk="0">
                  <a:moveTo>
                    <a:pt x="4148" y="0"/>
                  </a:moveTo>
                  <a:lnTo>
                    <a:pt x="1909" y="646"/>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3607546">
              <a:off x="1712279" y="5540201"/>
              <a:ext cx="68370" cy="67629"/>
            </a:xfrm>
            <a:custGeom>
              <a:avLst/>
              <a:gdLst/>
              <a:ahLst/>
              <a:cxnLst/>
              <a:rect l="l" t="t" r="r" b="b"/>
              <a:pathLst>
                <a:path w="4148" h="4103" extrusionOk="0">
                  <a:moveTo>
                    <a:pt x="4148" y="1"/>
                  </a:moveTo>
                  <a:lnTo>
                    <a:pt x="1909" y="639"/>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rot="3607546">
              <a:off x="1921719" y="549298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rot="3607546">
              <a:off x="1768743" y="5594750"/>
              <a:ext cx="68370" cy="67629"/>
            </a:xfrm>
            <a:custGeom>
              <a:avLst/>
              <a:gdLst/>
              <a:ahLst/>
              <a:cxnLst/>
              <a:rect l="l" t="t" r="r" b="b"/>
              <a:pathLst>
                <a:path w="4148" h="4103" extrusionOk="0">
                  <a:moveTo>
                    <a:pt x="4148" y="0"/>
                  </a:moveTo>
                  <a:lnTo>
                    <a:pt x="1909" y="646"/>
                  </a:lnTo>
                  <a:lnTo>
                    <a:pt x="0"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rot="3607546">
              <a:off x="1978088" y="5547470"/>
              <a:ext cx="68370" cy="67629"/>
            </a:xfrm>
            <a:custGeom>
              <a:avLst/>
              <a:gdLst/>
              <a:ahLst/>
              <a:cxnLst/>
              <a:rect l="l" t="t" r="r" b="b"/>
              <a:pathLst>
                <a:path w="4148"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rot="3607546">
              <a:off x="1825041" y="5649242"/>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rot="3607546">
              <a:off x="2034452" y="5602076"/>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rot="3607546">
              <a:off x="1881492" y="5703784"/>
              <a:ext cx="68387" cy="67629"/>
            </a:xfrm>
            <a:custGeom>
              <a:avLst/>
              <a:gdLst/>
              <a:ahLst/>
              <a:cxnLst/>
              <a:rect l="l" t="t" r="r" b="b"/>
              <a:pathLst>
                <a:path w="4149" h="4103" extrusionOk="0">
                  <a:moveTo>
                    <a:pt x="4148" y="0"/>
                  </a:moveTo>
                  <a:lnTo>
                    <a:pt x="1917"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rot="3607546">
              <a:off x="2090910" y="5656606"/>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3607546">
              <a:off x="1937856" y="5758390"/>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3607546">
              <a:off x="2147271" y="5711217"/>
              <a:ext cx="68370" cy="67629"/>
            </a:xfrm>
            <a:custGeom>
              <a:avLst/>
              <a:gdLst/>
              <a:ahLst/>
              <a:cxnLst/>
              <a:rect l="l" t="t" r="r" b="b"/>
              <a:pathLst>
                <a:path w="4148"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3607546">
              <a:off x="1994331" y="5812919"/>
              <a:ext cx="68370" cy="67645"/>
            </a:xfrm>
            <a:custGeom>
              <a:avLst/>
              <a:gdLst/>
              <a:ahLst/>
              <a:cxnLst/>
              <a:rect l="l" t="t" r="r" b="b"/>
              <a:pathLst>
                <a:path w="4148" h="4104"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rot="3607546">
              <a:off x="2203771" y="5765704"/>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rot="3607546">
              <a:off x="2050675" y="5867531"/>
              <a:ext cx="68387" cy="67629"/>
            </a:xfrm>
            <a:custGeom>
              <a:avLst/>
              <a:gdLst/>
              <a:ahLst/>
              <a:cxnLst/>
              <a:rect l="l" t="t" r="r" b="b"/>
              <a:pathLst>
                <a:path w="4149"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9" name="Google Shape;689;p34"/>
          <p:cNvCxnSpPr/>
          <p:nvPr/>
        </p:nvCxnSpPr>
        <p:spPr>
          <a:xfrm rot="10800000">
            <a:off x="4361118" y="1065475"/>
            <a:ext cx="0" cy="1397400"/>
          </a:xfrm>
          <a:prstGeom prst="straightConnector1">
            <a:avLst/>
          </a:prstGeom>
          <a:noFill/>
          <a:ln w="9525" cap="flat" cmpd="sng">
            <a:solidFill>
              <a:schemeClr val="accent5"/>
            </a:solidFill>
            <a:prstDash val="solid"/>
            <a:round/>
            <a:headEnd type="none" w="med" len="med"/>
            <a:tailEnd type="none" w="med" len="med"/>
          </a:ln>
        </p:spPr>
      </p:cxnSp>
      <p:sp>
        <p:nvSpPr>
          <p:cNvPr id="3" name="Subtitle 2">
            <a:extLst>
              <a:ext uri="{FF2B5EF4-FFF2-40B4-BE49-F238E27FC236}">
                <a16:creationId xmlns:a16="http://schemas.microsoft.com/office/drawing/2014/main" id="{AEE363D6-FAB0-4311-95E9-812D8EAE5FC4}"/>
              </a:ext>
            </a:extLst>
          </p:cNvPr>
          <p:cNvSpPr>
            <a:spLocks noGrp="1"/>
          </p:cNvSpPr>
          <p:nvPr>
            <p:ph type="subTitle"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35"/>
          <p:cNvPicPr preferRelativeResize="0"/>
          <p:nvPr/>
        </p:nvPicPr>
        <p:blipFill rotWithShape="1">
          <a:blip r:embed="rId3">
            <a:alphaModFix/>
          </a:blip>
          <a:srcRect l="20239" t="4955" r="20233" b="3267"/>
          <a:stretch/>
        </p:blipFill>
        <p:spPr>
          <a:xfrm>
            <a:off x="4787550" y="666775"/>
            <a:ext cx="3706848" cy="3809949"/>
          </a:xfrm>
          <a:prstGeom prst="rect">
            <a:avLst/>
          </a:prstGeom>
          <a:noFill/>
          <a:ln>
            <a:noFill/>
          </a:ln>
        </p:spPr>
      </p:pic>
      <p:sp>
        <p:nvSpPr>
          <p:cNvPr id="695" name="Google Shape;695;p35"/>
          <p:cNvSpPr/>
          <p:nvPr/>
        </p:nvSpPr>
        <p:spPr>
          <a:xfrm>
            <a:off x="5429452" y="2451877"/>
            <a:ext cx="5438400" cy="5438400"/>
          </a:xfrm>
          <a:prstGeom prst="ellipse">
            <a:avLst/>
          </a:prstGeom>
          <a:gradFill>
            <a:gsLst>
              <a:gs pos="0">
                <a:srgbClr val="E72755">
                  <a:alpha val="47843"/>
                  <a:alpha val="45720"/>
                </a:srgbClr>
              </a:gs>
              <a:gs pos="76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txBox="1">
            <a:spLocks noGrp="1"/>
          </p:cNvSpPr>
          <p:nvPr>
            <p:ph type="title"/>
          </p:nvPr>
        </p:nvSpPr>
        <p:spPr>
          <a:xfrm>
            <a:off x="910550" y="1532988"/>
            <a:ext cx="34770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697" name="Google Shape;697;p35"/>
          <p:cNvSpPr txBox="1">
            <a:spLocks noGrp="1"/>
          </p:cNvSpPr>
          <p:nvPr>
            <p:ph type="subTitle" idx="1"/>
          </p:nvPr>
        </p:nvSpPr>
        <p:spPr>
          <a:xfrm>
            <a:off x="910550" y="2837542"/>
            <a:ext cx="3163200" cy="1175657"/>
          </a:xfrm>
          <a:prstGeom prst="rect">
            <a:avLst/>
          </a:prstGeom>
        </p:spPr>
        <p:txBody>
          <a:bodyPr spcFirstLastPara="1" wrap="square" lIns="91425" tIns="91425" rIns="91425" bIns="91425" anchor="ctr" anchorCtr="0">
            <a:noAutofit/>
          </a:bodyPr>
          <a:lstStyle/>
          <a:p>
            <a:pPr marL="0" lvl="0" indent="0"/>
            <a:r>
              <a:rPr lang="en-US" dirty="0"/>
              <a:t>This Dataset contains all of the recorded crime data in the city of Los Angeles between the years of 2020 to 2023 that contains everything from the time the crime was reported, the type of crime committed, as well as the longitude and latitude which the crime was committed.</a:t>
            </a:r>
            <a:endParaRPr dirty="0"/>
          </a:p>
        </p:txBody>
      </p:sp>
      <p:cxnSp>
        <p:nvCxnSpPr>
          <p:cNvPr id="698" name="Google Shape;698;p35"/>
          <p:cNvCxnSpPr>
            <a:stCxn id="699" idx="4"/>
            <a:endCxn id="700" idx="0"/>
          </p:cNvCxnSpPr>
          <p:nvPr/>
        </p:nvCxnSpPr>
        <p:spPr>
          <a:xfrm>
            <a:off x="4572000" y="438925"/>
            <a:ext cx="0" cy="4281600"/>
          </a:xfrm>
          <a:prstGeom prst="straightConnector1">
            <a:avLst/>
          </a:prstGeom>
          <a:noFill/>
          <a:ln w="9525" cap="flat" cmpd="sng">
            <a:solidFill>
              <a:schemeClr val="accent5"/>
            </a:solidFill>
            <a:prstDash val="solid"/>
            <a:round/>
            <a:headEnd type="none" w="med" len="med"/>
            <a:tailEnd type="none" w="med" len="med"/>
          </a:ln>
        </p:spPr>
      </p:cxnSp>
      <p:sp>
        <p:nvSpPr>
          <p:cNvPr id="701" name="Google Shape;701;p35"/>
          <p:cNvSpPr/>
          <p:nvPr/>
        </p:nvSpPr>
        <p:spPr>
          <a:xfrm>
            <a:off x="6959345" y="1032100"/>
            <a:ext cx="5094000" cy="5094000"/>
          </a:xfrm>
          <a:prstGeom prst="ellipse">
            <a:avLst/>
          </a:prstGeom>
          <a:gradFill>
            <a:gsLst>
              <a:gs pos="0">
                <a:srgbClr val="1100FF">
                  <a:alpha val="44705"/>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4495650" y="286225"/>
            <a:ext cx="152700" cy="15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4495650" y="4720525"/>
            <a:ext cx="152700" cy="15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42"/>
          <p:cNvPicPr preferRelativeResize="0"/>
          <p:nvPr/>
        </p:nvPicPr>
        <p:blipFill rotWithShape="1">
          <a:blip r:embed="rId3">
            <a:alphaModFix/>
          </a:blip>
          <a:srcRect l="13278" t="15499" r="7306" b="29867"/>
          <a:stretch/>
        </p:blipFill>
        <p:spPr>
          <a:xfrm flipH="1">
            <a:off x="2891971" y="2859315"/>
            <a:ext cx="3360057" cy="1839310"/>
          </a:xfrm>
          <a:prstGeom prst="rect">
            <a:avLst/>
          </a:prstGeom>
          <a:noFill/>
          <a:ln>
            <a:noFill/>
          </a:ln>
        </p:spPr>
      </p:pic>
      <p:sp>
        <p:nvSpPr>
          <p:cNvPr id="11" name="TextBox 10">
            <a:extLst>
              <a:ext uri="{FF2B5EF4-FFF2-40B4-BE49-F238E27FC236}">
                <a16:creationId xmlns:a16="http://schemas.microsoft.com/office/drawing/2014/main" id="{D6B6F4A5-7848-4EC0-A542-443782E0356C}"/>
              </a:ext>
            </a:extLst>
          </p:cNvPr>
          <p:cNvSpPr txBox="1"/>
          <p:nvPr/>
        </p:nvSpPr>
        <p:spPr>
          <a:xfrm>
            <a:off x="2891971" y="682172"/>
            <a:ext cx="3156857" cy="584775"/>
          </a:xfrm>
          <a:prstGeom prst="rect">
            <a:avLst/>
          </a:prstGeom>
          <a:noFill/>
        </p:spPr>
        <p:txBody>
          <a:bodyPr wrap="square" rtlCol="0">
            <a:spAutoFit/>
          </a:bodyPr>
          <a:lstStyle/>
          <a:p>
            <a:pPr algn="ctr"/>
            <a:r>
              <a:rPr lang="en-US" sz="3200" dirty="0">
                <a:solidFill>
                  <a:schemeClr val="accent5"/>
                </a:solidFill>
              </a:rPr>
              <a:t>Project KPIS</a:t>
            </a:r>
          </a:p>
        </p:txBody>
      </p:sp>
      <p:sp>
        <p:nvSpPr>
          <p:cNvPr id="12" name="TextBox 11">
            <a:extLst>
              <a:ext uri="{FF2B5EF4-FFF2-40B4-BE49-F238E27FC236}">
                <a16:creationId xmlns:a16="http://schemas.microsoft.com/office/drawing/2014/main" id="{544CDBD0-1A2C-400F-80C5-BFFAA3142EAC}"/>
              </a:ext>
            </a:extLst>
          </p:cNvPr>
          <p:cNvSpPr txBox="1"/>
          <p:nvPr/>
        </p:nvSpPr>
        <p:spPr>
          <a:xfrm>
            <a:off x="928914" y="1266947"/>
            <a:ext cx="7561943" cy="872034"/>
          </a:xfrm>
          <a:prstGeom prst="rect">
            <a:avLst/>
          </a:prstGeom>
          <a:noFill/>
        </p:spPr>
        <p:txBody>
          <a:bodyPr wrap="square" rtlCol="0">
            <a:spAutoFit/>
          </a:bodyPr>
          <a:lstStyle/>
          <a:p>
            <a:pPr marL="285750" indent="-285750">
              <a:lnSpc>
                <a:spcPct val="150000"/>
              </a:lnSpc>
              <a:buFontTx/>
              <a:buChar char="-"/>
            </a:pPr>
            <a:r>
              <a:rPr lang="en-US" sz="1800" dirty="0">
                <a:solidFill>
                  <a:schemeClr val="accent5"/>
                </a:solidFill>
              </a:rPr>
              <a:t>- Most Popular Details about Crimes</a:t>
            </a:r>
          </a:p>
          <a:p>
            <a:pPr marL="285750" indent="-285750">
              <a:lnSpc>
                <a:spcPct val="150000"/>
              </a:lnSpc>
              <a:buFontTx/>
              <a:buChar char="-"/>
            </a:pPr>
            <a:r>
              <a:rPr lang="en-US" sz="1800" dirty="0">
                <a:solidFill>
                  <a:schemeClr val="accent5"/>
                </a:solidFill>
              </a:rPr>
              <a:t>- Crime Rates Over Years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42"/>
          <p:cNvPicPr preferRelativeResize="0"/>
          <p:nvPr/>
        </p:nvPicPr>
        <p:blipFill rotWithShape="1">
          <a:blip r:embed="rId3">
            <a:alphaModFix/>
          </a:blip>
          <a:srcRect l="13278" t="15499" r="7306" b="29867"/>
          <a:stretch/>
        </p:blipFill>
        <p:spPr>
          <a:xfrm flipH="1">
            <a:off x="2891971" y="2859315"/>
            <a:ext cx="3360057" cy="1839310"/>
          </a:xfrm>
          <a:prstGeom prst="rect">
            <a:avLst/>
          </a:prstGeom>
          <a:noFill/>
          <a:ln>
            <a:noFill/>
          </a:ln>
        </p:spPr>
      </p:pic>
      <p:sp>
        <p:nvSpPr>
          <p:cNvPr id="11" name="TextBox 10">
            <a:extLst>
              <a:ext uri="{FF2B5EF4-FFF2-40B4-BE49-F238E27FC236}">
                <a16:creationId xmlns:a16="http://schemas.microsoft.com/office/drawing/2014/main" id="{D6B6F4A5-7848-4EC0-A542-443782E0356C}"/>
              </a:ext>
            </a:extLst>
          </p:cNvPr>
          <p:cNvSpPr txBox="1"/>
          <p:nvPr/>
        </p:nvSpPr>
        <p:spPr>
          <a:xfrm>
            <a:off x="1650637" y="682172"/>
            <a:ext cx="6564449" cy="584775"/>
          </a:xfrm>
          <a:prstGeom prst="rect">
            <a:avLst/>
          </a:prstGeom>
          <a:noFill/>
        </p:spPr>
        <p:txBody>
          <a:bodyPr wrap="square" rtlCol="0">
            <a:spAutoFit/>
          </a:bodyPr>
          <a:lstStyle/>
          <a:p>
            <a:pPr algn="ctr"/>
            <a:r>
              <a:rPr lang="en-US" sz="3200" dirty="0">
                <a:solidFill>
                  <a:schemeClr val="accent5"/>
                </a:solidFill>
              </a:rPr>
              <a:t>Steps Before Dashboarding</a:t>
            </a:r>
          </a:p>
        </p:txBody>
      </p:sp>
      <p:sp>
        <p:nvSpPr>
          <p:cNvPr id="12" name="TextBox 11">
            <a:extLst>
              <a:ext uri="{FF2B5EF4-FFF2-40B4-BE49-F238E27FC236}">
                <a16:creationId xmlns:a16="http://schemas.microsoft.com/office/drawing/2014/main" id="{544CDBD0-1A2C-400F-80C5-BFFAA3142EAC}"/>
              </a:ext>
            </a:extLst>
          </p:cNvPr>
          <p:cNvSpPr txBox="1"/>
          <p:nvPr/>
        </p:nvSpPr>
        <p:spPr>
          <a:xfrm>
            <a:off x="928914" y="1526027"/>
            <a:ext cx="7561943" cy="2308324"/>
          </a:xfrm>
          <a:prstGeom prst="rect">
            <a:avLst/>
          </a:prstGeom>
          <a:noFill/>
        </p:spPr>
        <p:txBody>
          <a:bodyPr wrap="square" rtlCol="0">
            <a:spAutoFit/>
          </a:bodyPr>
          <a:lstStyle/>
          <a:p>
            <a:pPr marL="0" indent="0">
              <a:buNone/>
            </a:pPr>
            <a:r>
              <a:rPr lang="en-US" sz="1800" dirty="0">
                <a:solidFill>
                  <a:schemeClr val="accent5"/>
                </a:solidFill>
              </a:rPr>
              <a:t>Before We made our Dashboard to visualize our data we’ve made some steps to make our data ready for dashboarding stage :</a:t>
            </a:r>
          </a:p>
          <a:p>
            <a:pPr marL="0" indent="0">
              <a:buNone/>
            </a:pPr>
            <a:endParaRPr lang="en-US" sz="1800" dirty="0">
              <a:solidFill>
                <a:schemeClr val="accent5"/>
              </a:solidFill>
            </a:endParaRPr>
          </a:p>
          <a:p>
            <a:r>
              <a:rPr lang="en-US" sz="1800" dirty="0">
                <a:solidFill>
                  <a:schemeClr val="accent5"/>
                </a:solidFill>
              </a:rPr>
              <a:t>- Importing and Exploration</a:t>
            </a:r>
          </a:p>
          <a:p>
            <a:r>
              <a:rPr lang="en-US" sz="1800" dirty="0">
                <a:solidFill>
                  <a:schemeClr val="accent5"/>
                </a:solidFill>
              </a:rPr>
              <a:t>- Dropping unnecessary columns</a:t>
            </a:r>
          </a:p>
          <a:p>
            <a:r>
              <a:rPr lang="en-US" sz="1800" dirty="0">
                <a:solidFill>
                  <a:schemeClr val="accent5"/>
                </a:solidFill>
              </a:rPr>
              <a:t>- Imputing and removing nulls</a:t>
            </a:r>
          </a:p>
          <a:p>
            <a:r>
              <a:rPr lang="en-US" sz="1800" dirty="0">
                <a:solidFill>
                  <a:schemeClr val="accent5"/>
                </a:solidFill>
              </a:rPr>
              <a:t>- Making Basic visualizations before dashboarding</a:t>
            </a:r>
            <a:br>
              <a:rPr lang="en-US" sz="1800" dirty="0">
                <a:solidFill>
                  <a:schemeClr val="accent5"/>
                </a:solidFill>
              </a:rPr>
            </a:br>
            <a:endParaRPr lang="en-US" sz="1800" dirty="0">
              <a:solidFill>
                <a:schemeClr val="accent5"/>
              </a:solidFill>
            </a:endParaRPr>
          </a:p>
        </p:txBody>
      </p:sp>
    </p:spTree>
    <p:extLst>
      <p:ext uri="{BB962C8B-B14F-4D97-AF65-F5344CB8AC3E}">
        <p14:creationId xmlns:p14="http://schemas.microsoft.com/office/powerpoint/2010/main" val="1075388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34"/>
          <p:cNvPicPr preferRelativeResize="0"/>
          <p:nvPr/>
        </p:nvPicPr>
        <p:blipFill rotWithShape="1">
          <a:blip r:embed="rId3">
            <a:alphaModFix/>
          </a:blip>
          <a:srcRect b="18293"/>
          <a:stretch/>
        </p:blipFill>
        <p:spPr>
          <a:xfrm>
            <a:off x="2708563" y="2561675"/>
            <a:ext cx="3726874" cy="2133551"/>
          </a:xfrm>
          <a:prstGeom prst="rect">
            <a:avLst/>
          </a:prstGeom>
          <a:noFill/>
          <a:ln>
            <a:noFill/>
          </a:ln>
        </p:spPr>
      </p:pic>
      <p:sp>
        <p:nvSpPr>
          <p:cNvPr id="472" name="Google Shape;472;p34"/>
          <p:cNvSpPr txBox="1">
            <a:spLocks noGrp="1"/>
          </p:cNvSpPr>
          <p:nvPr>
            <p:ph type="title" idx="2"/>
          </p:nvPr>
        </p:nvSpPr>
        <p:spPr>
          <a:xfrm>
            <a:off x="4658450" y="956063"/>
            <a:ext cx="2567100" cy="8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Dashboard</a:t>
            </a:r>
            <a:endParaRPr dirty="0"/>
          </a:p>
        </p:txBody>
      </p:sp>
      <p:sp>
        <p:nvSpPr>
          <p:cNvPr id="473" name="Google Shape;473;p34"/>
          <p:cNvSpPr txBox="1">
            <a:spLocks noGrp="1"/>
          </p:cNvSpPr>
          <p:nvPr>
            <p:ph type="title"/>
          </p:nvPr>
        </p:nvSpPr>
        <p:spPr>
          <a:xfrm>
            <a:off x="1627537" y="956075"/>
            <a:ext cx="2715213" cy="15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75" name="Google Shape;475;p34"/>
          <p:cNvSpPr txBox="1">
            <a:spLocks noGrp="1"/>
          </p:cNvSpPr>
          <p:nvPr>
            <p:ph type="subTitle" idx="4294967295"/>
          </p:nvPr>
        </p:nvSpPr>
        <p:spPr>
          <a:xfrm>
            <a:off x="7685380" y="4564500"/>
            <a:ext cx="1070400" cy="3120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Mukta Light"/>
                <a:ea typeface="Mukta Light"/>
                <a:cs typeface="Mukta Light"/>
                <a:sym typeface="Mukta Light"/>
              </a:rPr>
              <a:t>Academy</a:t>
            </a:r>
            <a:endParaRPr>
              <a:latin typeface="Mukta Light"/>
              <a:ea typeface="Mukta Light"/>
              <a:cs typeface="Mukta Light"/>
              <a:sym typeface="Mukta Light"/>
            </a:endParaRPr>
          </a:p>
        </p:txBody>
      </p:sp>
      <p:sp>
        <p:nvSpPr>
          <p:cNvPr id="476" name="Google Shape;476;p34"/>
          <p:cNvSpPr/>
          <p:nvPr/>
        </p:nvSpPr>
        <p:spPr>
          <a:xfrm rot="1786393">
            <a:off x="-2928984" y="1977611"/>
            <a:ext cx="6168335" cy="6168335"/>
          </a:xfrm>
          <a:prstGeom prst="ellipse">
            <a:avLst/>
          </a:prstGeom>
          <a:gradFill>
            <a:gsLst>
              <a:gs pos="0">
                <a:srgbClr val="00BFFF">
                  <a:alpha val="50588"/>
                  <a:alpha val="45720"/>
                </a:srgbClr>
              </a:gs>
              <a:gs pos="57000">
                <a:srgbClr val="FFFFFF">
                  <a:alpha val="0"/>
                  <a:alpha val="45720"/>
                </a:srgbClr>
              </a:gs>
              <a:gs pos="100000">
                <a:srgbClr val="FFFFFF">
                  <a:alpha val="0"/>
                  <a:alpha val="457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34"/>
          <p:cNvGrpSpPr/>
          <p:nvPr/>
        </p:nvGrpSpPr>
        <p:grpSpPr>
          <a:xfrm rot="-5791042">
            <a:off x="-878138" y="-949282"/>
            <a:ext cx="3026732" cy="3926595"/>
            <a:chOff x="-742621" y="2531810"/>
            <a:chExt cx="3026846" cy="3926743"/>
          </a:xfrm>
        </p:grpSpPr>
        <p:sp>
          <p:nvSpPr>
            <p:cNvPr id="478" name="Google Shape;478;p34"/>
            <p:cNvSpPr/>
            <p:nvPr/>
          </p:nvSpPr>
          <p:spPr>
            <a:xfrm rot="3607546">
              <a:off x="-1133407" y="3849842"/>
              <a:ext cx="3787083" cy="1290678"/>
            </a:xfrm>
            <a:custGeom>
              <a:avLst/>
              <a:gdLst/>
              <a:ahLst/>
              <a:cxnLst/>
              <a:rect l="l" t="t" r="r" b="b"/>
              <a:pathLst>
                <a:path w="229761" h="78305" extrusionOk="0">
                  <a:moveTo>
                    <a:pt x="229760" y="13149"/>
                  </a:moveTo>
                  <a:lnTo>
                    <a:pt x="3794" y="78305"/>
                  </a:lnTo>
                  <a:lnTo>
                    <a:pt x="0" y="65157"/>
                  </a:lnTo>
                  <a:lnTo>
                    <a:pt x="225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rot="3607546">
              <a:off x="-608121" y="3163013"/>
              <a:ext cx="36789" cy="56651"/>
            </a:xfrm>
            <a:custGeom>
              <a:avLst/>
              <a:gdLst/>
              <a:ahLst/>
              <a:cxnLst/>
              <a:rect l="l" t="t" r="r" b="b"/>
              <a:pathLst>
                <a:path w="2232" h="3437" extrusionOk="0">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rot="3607546">
              <a:off x="-581805" y="3186930"/>
              <a:ext cx="34811" cy="54574"/>
            </a:xfrm>
            <a:custGeom>
              <a:avLst/>
              <a:gdLst/>
              <a:ahLst/>
              <a:cxnLst/>
              <a:rect l="l" t="t" r="r" b="b"/>
              <a:pathLst>
                <a:path w="2112" h="3311" extrusionOk="0">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rot="3607546">
              <a:off x="-551463" y="3216882"/>
              <a:ext cx="41503" cy="60211"/>
            </a:xfrm>
            <a:custGeom>
              <a:avLst/>
              <a:gdLst/>
              <a:ahLst/>
              <a:cxnLst/>
              <a:rect l="l" t="t" r="r" b="b"/>
              <a:pathLst>
                <a:path w="2518" h="3653" extrusionOk="0">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rot="3607546">
              <a:off x="-524379" y="3242615"/>
              <a:ext cx="34828" cy="54591"/>
            </a:xfrm>
            <a:custGeom>
              <a:avLst/>
              <a:gdLst/>
              <a:ahLst/>
              <a:cxnLst/>
              <a:rect l="l" t="t" r="r" b="b"/>
              <a:pathLst>
                <a:path w="2113" h="3312" extrusionOk="0">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rot="3607546">
              <a:off x="-503733" y="3256178"/>
              <a:ext cx="31465" cy="57228"/>
            </a:xfrm>
            <a:custGeom>
              <a:avLst/>
              <a:gdLst/>
              <a:ahLst/>
              <a:cxnLst/>
              <a:rect l="l" t="t" r="r" b="b"/>
              <a:pathLst>
                <a:path w="1909" h="3472" extrusionOk="0">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rot="3607546">
              <a:off x="-473671" y="3291298"/>
              <a:ext cx="34317" cy="54657"/>
            </a:xfrm>
            <a:custGeom>
              <a:avLst/>
              <a:gdLst/>
              <a:ahLst/>
              <a:cxnLst/>
              <a:rect l="l" t="t" r="r" b="b"/>
              <a:pathLst>
                <a:path w="2082" h="3316" extrusionOk="0">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rot="3607546">
              <a:off x="-455628" y="3313838"/>
              <a:ext cx="42245" cy="56849"/>
            </a:xfrm>
            <a:custGeom>
              <a:avLst/>
              <a:gdLst/>
              <a:ahLst/>
              <a:cxnLst/>
              <a:rect l="l" t="t" r="r" b="b"/>
              <a:pathLst>
                <a:path w="2563" h="3449" extrusionOk="0">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rot="3607546">
              <a:off x="-428134" y="3335576"/>
              <a:ext cx="34828" cy="54591"/>
            </a:xfrm>
            <a:custGeom>
              <a:avLst/>
              <a:gdLst/>
              <a:ahLst/>
              <a:cxnLst/>
              <a:rect l="l" t="t" r="r" b="b"/>
              <a:pathLst>
                <a:path w="2113" h="3312" extrusionOk="0">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rot="3607546">
              <a:off x="-405063" y="3357700"/>
              <a:ext cx="34317" cy="54673"/>
            </a:xfrm>
            <a:custGeom>
              <a:avLst/>
              <a:gdLst/>
              <a:ahLst/>
              <a:cxnLst/>
              <a:rect l="l" t="t" r="r" b="b"/>
              <a:pathLst>
                <a:path w="2082" h="3317" extrusionOk="0">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rot="3607546">
              <a:off x="-382871" y="3379059"/>
              <a:ext cx="34317" cy="54739"/>
            </a:xfrm>
            <a:custGeom>
              <a:avLst/>
              <a:gdLst/>
              <a:ahLst/>
              <a:cxnLst/>
              <a:rect l="l" t="t" r="r" b="b"/>
              <a:pathLst>
                <a:path w="2082" h="3321" extrusionOk="0">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rot="3607546">
              <a:off x="-320660" y="3439144"/>
              <a:ext cx="34202" cy="54673"/>
            </a:xfrm>
            <a:custGeom>
              <a:avLst/>
              <a:gdLst/>
              <a:ahLst/>
              <a:cxnLst/>
              <a:rect l="l" t="t" r="r" b="b"/>
              <a:pathLst>
                <a:path w="2075" h="3317" extrusionOk="0">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rot="3607546">
              <a:off x="-302645" y="3461718"/>
              <a:ext cx="42245" cy="56898"/>
            </a:xfrm>
            <a:custGeom>
              <a:avLst/>
              <a:gdLst/>
              <a:ahLst/>
              <a:cxnLst/>
              <a:rect l="l" t="t" r="r" b="b"/>
              <a:pathLst>
                <a:path w="2563" h="3452" extrusionOk="0">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rot="3607546">
              <a:off x="-275225" y="3477511"/>
              <a:ext cx="22680" cy="54756"/>
            </a:xfrm>
            <a:custGeom>
              <a:avLst/>
              <a:gdLst/>
              <a:ahLst/>
              <a:cxnLst/>
              <a:rect l="l" t="t" r="r" b="b"/>
              <a:pathLst>
                <a:path w="1376" h="3322" extrusionOk="0">
                  <a:moveTo>
                    <a:pt x="459" y="0"/>
                  </a:moveTo>
                  <a:lnTo>
                    <a:pt x="1" y="128"/>
                  </a:lnTo>
                  <a:lnTo>
                    <a:pt x="925" y="3321"/>
                  </a:lnTo>
                  <a:lnTo>
                    <a:pt x="1376" y="3194"/>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rot="3607546">
              <a:off x="-267699" y="3493759"/>
              <a:ext cx="49069" cy="62305"/>
            </a:xfrm>
            <a:custGeom>
              <a:avLst/>
              <a:gdLst/>
              <a:ahLst/>
              <a:cxnLst/>
              <a:rect l="l" t="t" r="r" b="b"/>
              <a:pathLst>
                <a:path w="2977" h="3780" extrusionOk="0">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rot="3607546">
              <a:off x="-235845" y="3520756"/>
              <a:ext cx="37663" cy="59091"/>
            </a:xfrm>
            <a:custGeom>
              <a:avLst/>
              <a:gdLst/>
              <a:ahLst/>
              <a:cxnLst/>
              <a:rect l="l" t="t" r="r" b="b"/>
              <a:pathLst>
                <a:path w="2285" h="3585" extrusionOk="0">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rot="3607546">
              <a:off x="-203686" y="3552326"/>
              <a:ext cx="34317" cy="54772"/>
            </a:xfrm>
            <a:custGeom>
              <a:avLst/>
              <a:gdLst/>
              <a:ahLst/>
              <a:cxnLst/>
              <a:rect l="l" t="t" r="r" b="b"/>
              <a:pathLst>
                <a:path w="2082" h="3323" extrusionOk="0">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rot="3607546">
              <a:off x="-181418" y="3573785"/>
              <a:ext cx="34070" cy="54673"/>
            </a:xfrm>
            <a:custGeom>
              <a:avLst/>
              <a:gdLst/>
              <a:ahLst/>
              <a:cxnLst/>
              <a:rect l="l" t="t" r="r" b="b"/>
              <a:pathLst>
                <a:path w="2067" h="3317" extrusionOk="0">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rot="3607546">
              <a:off x="-161393" y="3592754"/>
              <a:ext cx="37663" cy="59222"/>
            </a:xfrm>
            <a:custGeom>
              <a:avLst/>
              <a:gdLst/>
              <a:ahLst/>
              <a:cxnLst/>
              <a:rect l="l" t="t" r="r" b="b"/>
              <a:pathLst>
                <a:path w="2285" h="3593" extrusionOk="0">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rot="3607546">
              <a:off x="-141902" y="3612882"/>
              <a:ext cx="41503" cy="60195"/>
            </a:xfrm>
            <a:custGeom>
              <a:avLst/>
              <a:gdLst/>
              <a:ahLst/>
              <a:cxnLst/>
              <a:rect l="l" t="t" r="r" b="b"/>
              <a:pathLst>
                <a:path w="2518" h="3652" extrusionOk="0">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rot="3607546">
              <a:off x="-116831" y="3635676"/>
              <a:ext cx="37548" cy="59206"/>
            </a:xfrm>
            <a:custGeom>
              <a:avLst/>
              <a:gdLst/>
              <a:ahLst/>
              <a:cxnLst/>
              <a:rect l="l" t="t" r="r" b="b"/>
              <a:pathLst>
                <a:path w="2278" h="3592" extrusionOk="0">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rot="3607546">
              <a:off x="-338414" y="3433896"/>
              <a:ext cx="9741" cy="8225"/>
            </a:xfrm>
            <a:custGeom>
              <a:avLst/>
              <a:gdLst/>
              <a:ahLst/>
              <a:cxnLst/>
              <a:rect l="l" t="t" r="r" b="b"/>
              <a:pathLst>
                <a:path w="591" h="499" extrusionOk="0">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rot="3607546">
              <a:off x="-74303" y="3689322"/>
              <a:ext cx="9873" cy="8159"/>
            </a:xfrm>
            <a:custGeom>
              <a:avLst/>
              <a:gdLst/>
              <a:ahLst/>
              <a:cxnLst/>
              <a:rect l="l" t="t" r="r" b="b"/>
              <a:pathLst>
                <a:path w="599" h="495" extrusionOk="0">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rot="3607546">
              <a:off x="-58580" y="3694466"/>
              <a:ext cx="36789" cy="56519"/>
            </a:xfrm>
            <a:custGeom>
              <a:avLst/>
              <a:gdLst/>
              <a:ahLst/>
              <a:cxnLst/>
              <a:rect l="l" t="t" r="r" b="b"/>
              <a:pathLst>
                <a:path w="2232" h="3429" extrusionOk="0">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rot="3607546">
              <a:off x="-32321" y="3718351"/>
              <a:ext cx="34811" cy="54574"/>
            </a:xfrm>
            <a:custGeom>
              <a:avLst/>
              <a:gdLst/>
              <a:ahLst/>
              <a:cxnLst/>
              <a:rect l="l" t="t" r="r" b="b"/>
              <a:pathLst>
                <a:path w="2112" h="3311" extrusionOk="0">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rot="3607546">
              <a:off x="-1892" y="3748285"/>
              <a:ext cx="41388" cy="60079"/>
            </a:xfrm>
            <a:custGeom>
              <a:avLst/>
              <a:gdLst/>
              <a:ahLst/>
              <a:cxnLst/>
              <a:rect l="l" t="t" r="r" b="b"/>
              <a:pathLst>
                <a:path w="2511" h="3645" extrusionOk="0">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rot="3607546">
              <a:off x="25198" y="3773990"/>
              <a:ext cx="34828" cy="54574"/>
            </a:xfrm>
            <a:custGeom>
              <a:avLst/>
              <a:gdLst/>
              <a:ahLst/>
              <a:cxnLst/>
              <a:rect l="l" t="t" r="r" b="b"/>
              <a:pathLst>
                <a:path w="2113" h="3311" extrusionOk="0">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rot="3607546">
              <a:off x="45801" y="3787511"/>
              <a:ext cx="31465" cy="57343"/>
            </a:xfrm>
            <a:custGeom>
              <a:avLst/>
              <a:gdLst/>
              <a:ahLst/>
              <a:cxnLst/>
              <a:rect l="l" t="t" r="r" b="b"/>
              <a:pathLst>
                <a:path w="1909" h="3479" extrusionOk="0">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rot="3607546">
              <a:off x="75719" y="3822554"/>
              <a:ext cx="34202" cy="54723"/>
            </a:xfrm>
            <a:custGeom>
              <a:avLst/>
              <a:gdLst/>
              <a:ahLst/>
              <a:cxnLst/>
              <a:rect l="l" t="t" r="r" b="b"/>
              <a:pathLst>
                <a:path w="2075" h="3320" extrusionOk="0">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rot="3607546">
              <a:off x="93889" y="3845201"/>
              <a:ext cx="42113" cy="56849"/>
            </a:xfrm>
            <a:custGeom>
              <a:avLst/>
              <a:gdLst/>
              <a:ahLst/>
              <a:cxnLst/>
              <a:rect l="l" t="t" r="r" b="b"/>
              <a:pathLst>
                <a:path w="2555" h="3449" extrusionOk="0">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rot="3607546">
              <a:off x="121400" y="3867026"/>
              <a:ext cx="34828" cy="54475"/>
            </a:xfrm>
            <a:custGeom>
              <a:avLst/>
              <a:gdLst/>
              <a:ahLst/>
              <a:cxnLst/>
              <a:rect l="l" t="t" r="r" b="b"/>
              <a:pathLst>
                <a:path w="2113" h="3305" extrusionOk="0">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rot="3607546">
              <a:off x="144357" y="3889065"/>
              <a:ext cx="34317" cy="54591"/>
            </a:xfrm>
            <a:custGeom>
              <a:avLst/>
              <a:gdLst/>
              <a:ahLst/>
              <a:cxnLst/>
              <a:rect l="l" t="t" r="r" b="b"/>
              <a:pathLst>
                <a:path w="2082" h="3312" extrusionOk="0">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rot="3607546">
              <a:off x="166606" y="3910491"/>
              <a:ext cx="34317" cy="54723"/>
            </a:xfrm>
            <a:custGeom>
              <a:avLst/>
              <a:gdLst/>
              <a:ahLst/>
              <a:cxnLst/>
              <a:rect l="l" t="t" r="r" b="b"/>
              <a:pathLst>
                <a:path w="2082" h="3320" extrusionOk="0">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rot="3607546">
              <a:off x="228810" y="3970556"/>
              <a:ext cx="34202" cy="54706"/>
            </a:xfrm>
            <a:custGeom>
              <a:avLst/>
              <a:gdLst/>
              <a:ahLst/>
              <a:cxnLst/>
              <a:rect l="l" t="t" r="r" b="b"/>
              <a:pathLst>
                <a:path w="2075" h="3319" extrusionOk="0">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rot="3607546">
              <a:off x="246889" y="3993167"/>
              <a:ext cx="42245" cy="56783"/>
            </a:xfrm>
            <a:custGeom>
              <a:avLst/>
              <a:gdLst/>
              <a:ahLst/>
              <a:cxnLst/>
              <a:rect l="l" t="t" r="r" b="b"/>
              <a:pathLst>
                <a:path w="2563" h="3445" extrusionOk="0">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rot="3607546">
              <a:off x="274209" y="4008903"/>
              <a:ext cx="22680" cy="54871"/>
            </a:xfrm>
            <a:custGeom>
              <a:avLst/>
              <a:gdLst/>
              <a:ahLst/>
              <a:cxnLst/>
              <a:rect l="l" t="t" r="r" b="b"/>
              <a:pathLst>
                <a:path w="1376" h="3329" extrusionOk="0">
                  <a:moveTo>
                    <a:pt x="459" y="1"/>
                  </a:moveTo>
                  <a:lnTo>
                    <a:pt x="1" y="136"/>
                  </a:lnTo>
                  <a:lnTo>
                    <a:pt x="925" y="3329"/>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rot="3607546">
              <a:off x="281785" y="4025180"/>
              <a:ext cx="49069" cy="62305"/>
            </a:xfrm>
            <a:custGeom>
              <a:avLst/>
              <a:gdLst/>
              <a:ahLst/>
              <a:cxnLst/>
              <a:rect l="l" t="t" r="r" b="b"/>
              <a:pathLst>
                <a:path w="2977" h="3780" extrusionOk="0">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rot="3607546">
              <a:off x="313668" y="4052127"/>
              <a:ext cx="37548" cy="59091"/>
            </a:xfrm>
            <a:custGeom>
              <a:avLst/>
              <a:gdLst/>
              <a:ahLst/>
              <a:cxnLst/>
              <a:rect l="l" t="t" r="r" b="b"/>
              <a:pathLst>
                <a:path w="2278" h="3585" extrusionOk="0">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rot="3607546">
              <a:off x="345755" y="4083821"/>
              <a:ext cx="34317" cy="54673"/>
            </a:xfrm>
            <a:custGeom>
              <a:avLst/>
              <a:gdLst/>
              <a:ahLst/>
              <a:cxnLst/>
              <a:rect l="l" t="t" r="r" b="b"/>
              <a:pathLst>
                <a:path w="2082" h="3317" extrusionOk="0">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rot="3607546">
              <a:off x="367980" y="4105156"/>
              <a:ext cx="34185" cy="54673"/>
            </a:xfrm>
            <a:custGeom>
              <a:avLst/>
              <a:gdLst/>
              <a:ahLst/>
              <a:cxnLst/>
              <a:rect l="l" t="t" r="r" b="b"/>
              <a:pathLst>
                <a:path w="2074" h="3317" extrusionOk="0">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rot="3607546">
              <a:off x="388148" y="4124208"/>
              <a:ext cx="37663" cy="59091"/>
            </a:xfrm>
            <a:custGeom>
              <a:avLst/>
              <a:gdLst/>
              <a:ahLst/>
              <a:cxnLst/>
              <a:rect l="l" t="t" r="r" b="b"/>
              <a:pathLst>
                <a:path w="2285" h="3585" extrusionOk="0">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rot="3607546">
              <a:off x="407582" y="4144302"/>
              <a:ext cx="41503" cy="60195"/>
            </a:xfrm>
            <a:custGeom>
              <a:avLst/>
              <a:gdLst/>
              <a:ahLst/>
              <a:cxnLst/>
              <a:rect l="l" t="t" r="r" b="b"/>
              <a:pathLst>
                <a:path w="2518" h="3652" extrusionOk="0">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rot="3607546">
              <a:off x="432666" y="4167103"/>
              <a:ext cx="37531" cy="59206"/>
            </a:xfrm>
            <a:custGeom>
              <a:avLst/>
              <a:gdLst/>
              <a:ahLst/>
              <a:cxnLst/>
              <a:rect l="l" t="t" r="r" b="b"/>
              <a:pathLst>
                <a:path w="2277" h="3592" extrusionOk="0">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rot="3607546">
              <a:off x="210818" y="3965120"/>
              <a:ext cx="9972" cy="8241"/>
            </a:xfrm>
            <a:custGeom>
              <a:avLst/>
              <a:gdLst/>
              <a:ahLst/>
              <a:cxnLst/>
              <a:rect l="l" t="t" r="r" b="b"/>
              <a:pathLst>
                <a:path w="605" h="500" extrusionOk="0">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rot="3607546">
              <a:off x="475157" y="4220785"/>
              <a:ext cx="9972" cy="8159"/>
            </a:xfrm>
            <a:custGeom>
              <a:avLst/>
              <a:gdLst/>
              <a:ahLst/>
              <a:cxnLst/>
              <a:rect l="l" t="t" r="r" b="b"/>
              <a:pathLst>
                <a:path w="605" h="495" extrusionOk="0">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rot="3607546">
              <a:off x="490843" y="4225860"/>
              <a:ext cx="36806" cy="56651"/>
            </a:xfrm>
            <a:custGeom>
              <a:avLst/>
              <a:gdLst/>
              <a:ahLst/>
              <a:cxnLst/>
              <a:rect l="l" t="t" r="r" b="b"/>
              <a:pathLst>
                <a:path w="2233" h="3437" extrusionOk="0">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rot="3607546">
              <a:off x="517213" y="4249800"/>
              <a:ext cx="34811" cy="54459"/>
            </a:xfrm>
            <a:custGeom>
              <a:avLst/>
              <a:gdLst/>
              <a:ahLst/>
              <a:cxnLst/>
              <a:rect l="l" t="t" r="r" b="b"/>
              <a:pathLst>
                <a:path w="2112" h="3304" extrusionOk="0">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rot="3607546">
              <a:off x="547642" y="4279619"/>
              <a:ext cx="41388" cy="60195"/>
            </a:xfrm>
            <a:custGeom>
              <a:avLst/>
              <a:gdLst/>
              <a:ahLst/>
              <a:cxnLst/>
              <a:rect l="l" t="t" r="r" b="b"/>
              <a:pathLst>
                <a:path w="2511" h="3652" extrusionOk="0">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rot="3607546">
              <a:off x="574701" y="4305405"/>
              <a:ext cx="34811" cy="54591"/>
            </a:xfrm>
            <a:custGeom>
              <a:avLst/>
              <a:gdLst/>
              <a:ahLst/>
              <a:cxnLst/>
              <a:rect l="l" t="t" r="r" b="b"/>
              <a:pathLst>
                <a:path w="2112" h="3312" extrusionOk="0">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rot="3607546">
              <a:off x="595285" y="4318932"/>
              <a:ext cx="31465" cy="57343"/>
            </a:xfrm>
            <a:custGeom>
              <a:avLst/>
              <a:gdLst/>
              <a:ahLst/>
              <a:cxnLst/>
              <a:rect l="l" t="t" r="r" b="b"/>
              <a:pathLst>
                <a:path w="1909" h="3479" extrusionOk="0">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rot="3607546">
              <a:off x="625359" y="4354031"/>
              <a:ext cx="34070" cy="54657"/>
            </a:xfrm>
            <a:custGeom>
              <a:avLst/>
              <a:gdLst/>
              <a:ahLst/>
              <a:cxnLst/>
              <a:rect l="l" t="t" r="r" b="b"/>
              <a:pathLst>
                <a:path w="2067" h="3316" extrusionOk="0">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rot="3607546">
              <a:off x="643395" y="4376584"/>
              <a:ext cx="42113" cy="56898"/>
            </a:xfrm>
            <a:custGeom>
              <a:avLst/>
              <a:gdLst/>
              <a:ahLst/>
              <a:cxnLst/>
              <a:rect l="l" t="t" r="r" b="b"/>
              <a:pathLst>
                <a:path w="2555" h="3452" extrusionOk="0">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rot="3607546">
              <a:off x="670791" y="4398408"/>
              <a:ext cx="34943" cy="54459"/>
            </a:xfrm>
            <a:custGeom>
              <a:avLst/>
              <a:gdLst/>
              <a:ahLst/>
              <a:cxnLst/>
              <a:rect l="l" t="t" r="r" b="b"/>
              <a:pathLst>
                <a:path w="2120" h="3304" extrusionOk="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rot="3607546">
              <a:off x="693970" y="4420445"/>
              <a:ext cx="34202" cy="54723"/>
            </a:xfrm>
            <a:custGeom>
              <a:avLst/>
              <a:gdLst/>
              <a:ahLst/>
              <a:cxnLst/>
              <a:rect l="l" t="t" r="r" b="b"/>
              <a:pathLst>
                <a:path w="2075" h="3320" extrusionOk="0">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rot="3607546">
              <a:off x="716055" y="4441989"/>
              <a:ext cx="34202" cy="54541"/>
            </a:xfrm>
            <a:custGeom>
              <a:avLst/>
              <a:gdLst/>
              <a:ahLst/>
              <a:cxnLst/>
              <a:rect l="l" t="t" r="r" b="b"/>
              <a:pathLst>
                <a:path w="2075" h="3309" extrusionOk="0">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rot="3607546">
              <a:off x="778272" y="4502014"/>
              <a:ext cx="34202" cy="54657"/>
            </a:xfrm>
            <a:custGeom>
              <a:avLst/>
              <a:gdLst/>
              <a:ahLst/>
              <a:cxnLst/>
              <a:rect l="l" t="t" r="r" b="b"/>
              <a:pathLst>
                <a:path w="2075" h="3316" extrusionOk="0">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rot="3607546">
              <a:off x="796315" y="4524554"/>
              <a:ext cx="42245" cy="56915"/>
            </a:xfrm>
            <a:custGeom>
              <a:avLst/>
              <a:gdLst/>
              <a:ahLst/>
              <a:cxnLst/>
              <a:rect l="l" t="t" r="r" b="b"/>
              <a:pathLst>
                <a:path w="2563" h="3453" extrusionOk="0">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rot="3607546">
              <a:off x="823743" y="454035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rot="3607546">
              <a:off x="831262" y="4556596"/>
              <a:ext cx="49069" cy="62321"/>
            </a:xfrm>
            <a:custGeom>
              <a:avLst/>
              <a:gdLst/>
              <a:ahLst/>
              <a:cxnLst/>
              <a:rect l="l" t="t" r="r" b="b"/>
              <a:pathLst>
                <a:path w="2977" h="3781" extrusionOk="0">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rot="3607546">
              <a:off x="863203" y="4583461"/>
              <a:ext cx="37548" cy="59206"/>
            </a:xfrm>
            <a:custGeom>
              <a:avLst/>
              <a:gdLst/>
              <a:ahLst/>
              <a:cxnLst/>
              <a:rect l="l" t="t" r="r" b="b"/>
              <a:pathLst>
                <a:path w="2278" h="3592" extrusionOk="0">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rot="3607546">
              <a:off x="895239" y="4615241"/>
              <a:ext cx="34317" cy="54673"/>
            </a:xfrm>
            <a:custGeom>
              <a:avLst/>
              <a:gdLst/>
              <a:ahLst/>
              <a:cxnLst/>
              <a:rect l="l" t="t" r="r" b="b"/>
              <a:pathLst>
                <a:path w="2082" h="3317" extrusionOk="0">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rot="3607546">
              <a:off x="917431" y="4636633"/>
              <a:ext cx="34317" cy="54673"/>
            </a:xfrm>
            <a:custGeom>
              <a:avLst/>
              <a:gdLst/>
              <a:ahLst/>
              <a:cxnLst/>
              <a:rect l="l" t="t" r="r" b="b"/>
              <a:pathLst>
                <a:path w="2082" h="3317" extrusionOk="0">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rot="3607546">
              <a:off x="937632" y="4655628"/>
              <a:ext cx="37663" cy="59091"/>
            </a:xfrm>
            <a:custGeom>
              <a:avLst/>
              <a:gdLst/>
              <a:ahLst/>
              <a:cxnLst/>
              <a:rect l="l" t="t" r="r" b="b"/>
              <a:pathLst>
                <a:path w="2285" h="3585" extrusionOk="0">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rot="3607546">
              <a:off x="957066" y="4675722"/>
              <a:ext cx="41503" cy="60195"/>
            </a:xfrm>
            <a:custGeom>
              <a:avLst/>
              <a:gdLst/>
              <a:ahLst/>
              <a:cxnLst/>
              <a:rect l="l" t="t" r="r" b="b"/>
              <a:pathLst>
                <a:path w="2518" h="3652" extrusionOk="0">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rot="3607546">
              <a:off x="982200" y="4698553"/>
              <a:ext cx="37531" cy="59091"/>
            </a:xfrm>
            <a:custGeom>
              <a:avLst/>
              <a:gdLst/>
              <a:ahLst/>
              <a:cxnLst/>
              <a:rect l="l" t="t" r="r" b="b"/>
              <a:pathLst>
                <a:path w="2277" h="3585" extrusionOk="0">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rot="3607546">
              <a:off x="760302" y="4496541"/>
              <a:ext cx="9972" cy="8241"/>
            </a:xfrm>
            <a:custGeom>
              <a:avLst/>
              <a:gdLst/>
              <a:ahLst/>
              <a:cxnLst/>
              <a:rect l="l" t="t" r="r" b="b"/>
              <a:pathLst>
                <a:path w="605" h="500" extrusionOk="0">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rot="3607546">
              <a:off x="1025108" y="4752448"/>
              <a:ext cx="9412" cy="8258"/>
            </a:xfrm>
            <a:custGeom>
              <a:avLst/>
              <a:gdLst/>
              <a:ahLst/>
              <a:cxnLst/>
              <a:rect l="l" t="t" r="r" b="b"/>
              <a:pathLst>
                <a:path w="571" h="501" extrusionOk="0">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rot="3607546">
              <a:off x="1040377" y="4757194"/>
              <a:ext cx="36806" cy="56766"/>
            </a:xfrm>
            <a:custGeom>
              <a:avLst/>
              <a:gdLst/>
              <a:ahLst/>
              <a:cxnLst/>
              <a:rect l="l" t="t" r="r" b="b"/>
              <a:pathLst>
                <a:path w="2233" h="3444" extrusionOk="0">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rot="3607546">
              <a:off x="1066654" y="4781179"/>
              <a:ext cx="34811" cy="54591"/>
            </a:xfrm>
            <a:custGeom>
              <a:avLst/>
              <a:gdLst/>
              <a:ahLst/>
              <a:cxnLst/>
              <a:rect l="l" t="t" r="r" b="b"/>
              <a:pathLst>
                <a:path w="2112" h="3312" extrusionOk="0">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rot="3607546">
              <a:off x="1096983" y="4811155"/>
              <a:ext cx="41503" cy="60195"/>
            </a:xfrm>
            <a:custGeom>
              <a:avLst/>
              <a:gdLst/>
              <a:ahLst/>
              <a:cxnLst/>
              <a:rect l="l" t="t" r="r" b="b"/>
              <a:pathLst>
                <a:path w="2518" h="3652" extrusionOk="0">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rot="3607546">
              <a:off x="1124178" y="4836838"/>
              <a:ext cx="34811" cy="54574"/>
            </a:xfrm>
            <a:custGeom>
              <a:avLst/>
              <a:gdLst/>
              <a:ahLst/>
              <a:cxnLst/>
              <a:rect l="l" t="t" r="r" b="b"/>
              <a:pathLst>
                <a:path w="2112" h="3311" extrusionOk="0">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rot="3607546">
              <a:off x="1144864" y="4850416"/>
              <a:ext cx="31350" cy="57343"/>
            </a:xfrm>
            <a:custGeom>
              <a:avLst/>
              <a:gdLst/>
              <a:ahLst/>
              <a:cxnLst/>
              <a:rect l="l" t="t" r="r" b="b"/>
              <a:pathLst>
                <a:path w="1902" h="3479" extrusionOk="0">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rot="3607546">
              <a:off x="1174687" y="4885394"/>
              <a:ext cx="34202" cy="54723"/>
            </a:xfrm>
            <a:custGeom>
              <a:avLst/>
              <a:gdLst/>
              <a:ahLst/>
              <a:cxnLst/>
              <a:rect l="l" t="t" r="r" b="b"/>
              <a:pathLst>
                <a:path w="2075" h="3320" extrusionOk="0">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rot="3607546">
              <a:off x="1192879" y="4908005"/>
              <a:ext cx="42113" cy="56898"/>
            </a:xfrm>
            <a:custGeom>
              <a:avLst/>
              <a:gdLst/>
              <a:ahLst/>
              <a:cxnLst/>
              <a:rect l="l" t="t" r="r" b="b"/>
              <a:pathLst>
                <a:path w="2555" h="3452" extrusionOk="0">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rot="3607546">
              <a:off x="1220311" y="4929850"/>
              <a:ext cx="34828" cy="54574"/>
            </a:xfrm>
            <a:custGeom>
              <a:avLst/>
              <a:gdLst/>
              <a:ahLst/>
              <a:cxnLst/>
              <a:rect l="l" t="t" r="r" b="b"/>
              <a:pathLst>
                <a:path w="2113" h="3311" extrusionOk="0">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rot="3607546">
              <a:off x="1243297" y="4952072"/>
              <a:ext cx="34317" cy="54558"/>
            </a:xfrm>
            <a:custGeom>
              <a:avLst/>
              <a:gdLst/>
              <a:ahLst/>
              <a:cxnLst/>
              <a:rect l="l" t="t" r="r" b="b"/>
              <a:pathLst>
                <a:path w="2082" h="3310" extrusionOk="0">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rot="3607546">
              <a:off x="1265588" y="4973324"/>
              <a:ext cx="34317" cy="54723"/>
            </a:xfrm>
            <a:custGeom>
              <a:avLst/>
              <a:gdLst/>
              <a:ahLst/>
              <a:cxnLst/>
              <a:rect l="l" t="t" r="r" b="b"/>
              <a:pathLst>
                <a:path w="2082" h="3320" extrusionOk="0">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rot="3607546">
              <a:off x="1327884" y="5033458"/>
              <a:ext cx="34070" cy="54690"/>
            </a:xfrm>
            <a:custGeom>
              <a:avLst/>
              <a:gdLst/>
              <a:ahLst/>
              <a:cxnLst/>
              <a:rect l="l" t="t" r="r" b="b"/>
              <a:pathLst>
                <a:path w="2067" h="3318" extrusionOk="0">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rot="3607546">
              <a:off x="1345853" y="5056015"/>
              <a:ext cx="42262" cy="56783"/>
            </a:xfrm>
            <a:custGeom>
              <a:avLst/>
              <a:gdLst/>
              <a:ahLst/>
              <a:cxnLst/>
              <a:rect l="l" t="t" r="r" b="b"/>
              <a:pathLst>
                <a:path w="2564" h="3445" extrusionOk="0">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rot="3607546">
              <a:off x="1373227" y="507177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rot="3607546">
              <a:off x="1380774" y="5088099"/>
              <a:ext cx="49184" cy="62189"/>
            </a:xfrm>
            <a:custGeom>
              <a:avLst/>
              <a:gdLst/>
              <a:ahLst/>
              <a:cxnLst/>
              <a:rect l="l" t="t" r="r" b="b"/>
              <a:pathLst>
                <a:path w="2984" h="3773" extrusionOk="0">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rot="3607546">
              <a:off x="1412687" y="5114881"/>
              <a:ext cx="37548" cy="59206"/>
            </a:xfrm>
            <a:custGeom>
              <a:avLst/>
              <a:gdLst/>
              <a:ahLst/>
              <a:cxnLst/>
              <a:rect l="l" t="t" r="r" b="b"/>
              <a:pathLst>
                <a:path w="2278" h="3592" extrusionOk="0">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rot="3607546">
              <a:off x="1444745" y="5146624"/>
              <a:ext cx="34317" cy="54723"/>
            </a:xfrm>
            <a:custGeom>
              <a:avLst/>
              <a:gdLst/>
              <a:ahLst/>
              <a:cxnLst/>
              <a:rect l="l" t="t" r="r" b="b"/>
              <a:pathLst>
                <a:path w="2082" h="3320" extrusionOk="0">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rot="3607546">
              <a:off x="1466980" y="5168140"/>
              <a:ext cx="34202" cy="54624"/>
            </a:xfrm>
            <a:custGeom>
              <a:avLst/>
              <a:gdLst/>
              <a:ahLst/>
              <a:cxnLst/>
              <a:rect l="l" t="t" r="r" b="b"/>
              <a:pathLst>
                <a:path w="2075" h="3314" extrusionOk="0">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rot="3607546">
              <a:off x="1487166" y="5186962"/>
              <a:ext cx="37663" cy="59206"/>
            </a:xfrm>
            <a:custGeom>
              <a:avLst/>
              <a:gdLst/>
              <a:ahLst/>
              <a:cxnLst/>
              <a:rect l="l" t="t" r="r" b="b"/>
              <a:pathLst>
                <a:path w="2285" h="3592" extrusionOk="0">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rot="3607546">
              <a:off x="1506649" y="5207200"/>
              <a:ext cx="41372" cy="60195"/>
            </a:xfrm>
            <a:custGeom>
              <a:avLst/>
              <a:gdLst/>
              <a:ahLst/>
              <a:cxnLst/>
              <a:rect l="l" t="t" r="r" b="b"/>
              <a:pathLst>
                <a:path w="2510" h="3652" extrusionOk="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rot="3607546">
              <a:off x="1531634" y="5229944"/>
              <a:ext cx="37531" cy="59206"/>
            </a:xfrm>
            <a:custGeom>
              <a:avLst/>
              <a:gdLst/>
              <a:ahLst/>
              <a:cxnLst/>
              <a:rect l="l" t="t" r="r" b="b"/>
              <a:pathLst>
                <a:path w="2277" h="3592" extrusionOk="0">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rot="3607546">
              <a:off x="1310043" y="5028148"/>
              <a:ext cx="9692" cy="8208"/>
            </a:xfrm>
            <a:custGeom>
              <a:avLst/>
              <a:gdLst/>
              <a:ahLst/>
              <a:cxnLst/>
              <a:rect l="l" t="t" r="r" b="b"/>
              <a:pathLst>
                <a:path w="588" h="498" extrusionOk="0">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rot="3607546">
              <a:off x="1574392" y="5283815"/>
              <a:ext cx="9692" cy="8225"/>
            </a:xfrm>
            <a:custGeom>
              <a:avLst/>
              <a:gdLst/>
              <a:ahLst/>
              <a:cxnLst/>
              <a:rect l="l" t="t" r="r" b="b"/>
              <a:pathLst>
                <a:path w="588" h="499" extrusionOk="0">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rot="3607546">
              <a:off x="1589861" y="5288614"/>
              <a:ext cx="36806" cy="56766"/>
            </a:xfrm>
            <a:custGeom>
              <a:avLst/>
              <a:gdLst/>
              <a:ahLst/>
              <a:cxnLst/>
              <a:rect l="l" t="t" r="r" b="b"/>
              <a:pathLst>
                <a:path w="2233" h="3444" extrusionOk="0">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rot="3607546">
              <a:off x="1616153" y="5312640"/>
              <a:ext cx="34811" cy="54492"/>
            </a:xfrm>
            <a:custGeom>
              <a:avLst/>
              <a:gdLst/>
              <a:ahLst/>
              <a:cxnLst/>
              <a:rect l="l" t="t" r="r" b="b"/>
              <a:pathLst>
                <a:path w="2112" h="3306" extrusionOk="0">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rot="3607546">
              <a:off x="1646574" y="5342505"/>
              <a:ext cx="41503" cy="60211"/>
            </a:xfrm>
            <a:custGeom>
              <a:avLst/>
              <a:gdLst/>
              <a:ahLst/>
              <a:cxnLst/>
              <a:rect l="l" t="t" r="r" b="b"/>
              <a:pathLst>
                <a:path w="2518" h="3653" extrusionOk="0">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rot="3607546">
              <a:off x="1673670" y="5368245"/>
              <a:ext cx="34811" cy="54591"/>
            </a:xfrm>
            <a:custGeom>
              <a:avLst/>
              <a:gdLst/>
              <a:ahLst/>
              <a:cxnLst/>
              <a:rect l="l" t="t" r="r" b="b"/>
              <a:pathLst>
                <a:path w="2112" h="3312" extrusionOk="0">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rot="3607546">
              <a:off x="1694341" y="5381833"/>
              <a:ext cx="31350" cy="57360"/>
            </a:xfrm>
            <a:custGeom>
              <a:avLst/>
              <a:gdLst/>
              <a:ahLst/>
              <a:cxnLst/>
              <a:rect l="l" t="t" r="r" b="b"/>
              <a:pathLst>
                <a:path w="1902" h="3480" extrusionOk="0">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rot="3607546">
              <a:off x="1724054" y="5417016"/>
              <a:ext cx="34581" cy="54673"/>
            </a:xfrm>
            <a:custGeom>
              <a:avLst/>
              <a:gdLst/>
              <a:ahLst/>
              <a:cxnLst/>
              <a:rect l="l" t="t" r="r" b="b"/>
              <a:pathLst>
                <a:path w="2098" h="3317" extrusionOk="0">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rot="3607546">
              <a:off x="1742243" y="5439405"/>
              <a:ext cx="42245" cy="56849"/>
            </a:xfrm>
            <a:custGeom>
              <a:avLst/>
              <a:gdLst/>
              <a:ahLst/>
              <a:cxnLst/>
              <a:rect l="l" t="t" r="r" b="b"/>
              <a:pathLst>
                <a:path w="2563" h="3449" extrusionOk="0">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rot="3607546">
              <a:off x="1769824" y="5461320"/>
              <a:ext cx="34828" cy="54442"/>
            </a:xfrm>
            <a:custGeom>
              <a:avLst/>
              <a:gdLst/>
              <a:ahLst/>
              <a:cxnLst/>
              <a:rect l="l" t="t" r="r" b="b"/>
              <a:pathLst>
                <a:path w="2113" h="3303" extrusionOk="0">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rot="3607546">
              <a:off x="1792859" y="5483223"/>
              <a:ext cx="34317" cy="54739"/>
            </a:xfrm>
            <a:custGeom>
              <a:avLst/>
              <a:gdLst/>
              <a:ahLst/>
              <a:cxnLst/>
              <a:rect l="l" t="t" r="r" b="b"/>
              <a:pathLst>
                <a:path w="2082" h="3321" extrusionOk="0">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rot="3607546">
              <a:off x="1815087" y="5504752"/>
              <a:ext cx="34317" cy="54690"/>
            </a:xfrm>
            <a:custGeom>
              <a:avLst/>
              <a:gdLst/>
              <a:ahLst/>
              <a:cxnLst/>
              <a:rect l="l" t="t" r="r" b="b"/>
              <a:pathLst>
                <a:path w="2082" h="3318" extrusionOk="0">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rot="3607546">
              <a:off x="1877368" y="5564895"/>
              <a:ext cx="34070" cy="54657"/>
            </a:xfrm>
            <a:custGeom>
              <a:avLst/>
              <a:gdLst/>
              <a:ahLst/>
              <a:cxnLst/>
              <a:rect l="l" t="t" r="r" b="b"/>
              <a:pathLst>
                <a:path w="2067" h="3316" extrusionOk="0">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rot="3607546">
              <a:off x="1895285" y="5587422"/>
              <a:ext cx="42245" cy="56898"/>
            </a:xfrm>
            <a:custGeom>
              <a:avLst/>
              <a:gdLst/>
              <a:ahLst/>
              <a:cxnLst/>
              <a:rect l="l" t="t" r="r" b="b"/>
              <a:pathLst>
                <a:path w="2563" h="3452" extrusionOk="0">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rot="3607546">
              <a:off x="1922711" y="5603193"/>
              <a:ext cx="22680" cy="54756"/>
            </a:xfrm>
            <a:custGeom>
              <a:avLst/>
              <a:gdLst/>
              <a:ahLst/>
              <a:cxnLst/>
              <a:rect l="l" t="t" r="r" b="b"/>
              <a:pathLst>
                <a:path w="1376" h="3322" extrusionOk="0">
                  <a:moveTo>
                    <a:pt x="459" y="1"/>
                  </a:moveTo>
                  <a:lnTo>
                    <a:pt x="1" y="129"/>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rot="3607546">
              <a:off x="1930280" y="5619350"/>
              <a:ext cx="49069" cy="62436"/>
            </a:xfrm>
            <a:custGeom>
              <a:avLst/>
              <a:gdLst/>
              <a:ahLst/>
              <a:cxnLst/>
              <a:rect l="l" t="t" r="r" b="b"/>
              <a:pathLst>
                <a:path w="2977" h="3788" extrusionOk="0">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rot="3607546">
              <a:off x="1962164" y="5646297"/>
              <a:ext cx="37548" cy="59222"/>
            </a:xfrm>
            <a:custGeom>
              <a:avLst/>
              <a:gdLst/>
              <a:ahLst/>
              <a:cxnLst/>
              <a:rect l="l" t="t" r="r" b="b"/>
              <a:pathLst>
                <a:path w="2278" h="3593" extrusionOk="0">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rot="3607546">
              <a:off x="1994279" y="5678024"/>
              <a:ext cx="34317" cy="54706"/>
            </a:xfrm>
            <a:custGeom>
              <a:avLst/>
              <a:gdLst/>
              <a:ahLst/>
              <a:cxnLst/>
              <a:rect l="l" t="t" r="r" b="b"/>
              <a:pathLst>
                <a:path w="2082" h="3319" extrusionOk="0">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rot="3607546">
              <a:off x="2016622" y="5699614"/>
              <a:ext cx="34317" cy="54706"/>
            </a:xfrm>
            <a:custGeom>
              <a:avLst/>
              <a:gdLst/>
              <a:ahLst/>
              <a:cxnLst/>
              <a:rect l="l" t="t" r="r" b="b"/>
              <a:pathLst>
                <a:path w="2082" h="3319" extrusionOk="0">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rot="3607546">
              <a:off x="2036643" y="5718510"/>
              <a:ext cx="37663" cy="58959"/>
            </a:xfrm>
            <a:custGeom>
              <a:avLst/>
              <a:gdLst/>
              <a:ahLst/>
              <a:cxnLst/>
              <a:rect l="l" t="t" r="r" b="b"/>
              <a:pathLst>
                <a:path w="2285" h="3577" extrusionOk="0">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rot="3607546">
              <a:off x="2056036" y="5738573"/>
              <a:ext cx="41503" cy="60211"/>
            </a:xfrm>
            <a:custGeom>
              <a:avLst/>
              <a:gdLst/>
              <a:ahLst/>
              <a:cxnLst/>
              <a:rect l="l" t="t" r="r" b="b"/>
              <a:pathLst>
                <a:path w="2518" h="3653" extrusionOk="0">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rot="3607546">
              <a:off x="2081012" y="5761303"/>
              <a:ext cx="37663" cy="59222"/>
            </a:xfrm>
            <a:custGeom>
              <a:avLst/>
              <a:gdLst/>
              <a:ahLst/>
              <a:cxnLst/>
              <a:rect l="l" t="t" r="r" b="b"/>
              <a:pathLst>
                <a:path w="2285" h="3593" extrusionOk="0">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rot="3607546">
              <a:off x="1858777" y="5559001"/>
              <a:ext cx="10549" cy="8192"/>
            </a:xfrm>
            <a:custGeom>
              <a:avLst/>
              <a:gdLst/>
              <a:ahLst/>
              <a:cxnLst/>
              <a:rect l="l" t="t" r="r" b="b"/>
              <a:pathLst>
                <a:path w="640" h="497" extrusionOk="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rot="3607546">
              <a:off x="2124105" y="5815238"/>
              <a:ext cx="9181" cy="8192"/>
            </a:xfrm>
            <a:custGeom>
              <a:avLst/>
              <a:gdLst/>
              <a:ahLst/>
              <a:cxnLst/>
              <a:rect l="l" t="t" r="r" b="b"/>
              <a:pathLst>
                <a:path w="557" h="497" extrusionOk="0">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rot="3607546">
              <a:off x="-616375" y="3038293"/>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rot="3607546">
              <a:off x="-560011" y="309289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rot="3607546">
              <a:off x="-503544" y="3147441"/>
              <a:ext cx="68370" cy="67629"/>
            </a:xfrm>
            <a:custGeom>
              <a:avLst/>
              <a:gdLst/>
              <a:ahLst/>
              <a:cxnLst/>
              <a:rect l="l" t="t" r="r" b="b"/>
              <a:pathLst>
                <a:path w="4148" h="4103" extrusionOk="0">
                  <a:moveTo>
                    <a:pt x="4148" y="0"/>
                  </a:moveTo>
                  <a:lnTo>
                    <a:pt x="1909" y="646"/>
                  </a:lnTo>
                  <a:lnTo>
                    <a:pt x="0" y="4102"/>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rot="3607546">
              <a:off x="-447159" y="3201983"/>
              <a:ext cx="68255" cy="67629"/>
            </a:xfrm>
            <a:custGeom>
              <a:avLst/>
              <a:gdLst/>
              <a:ahLst/>
              <a:cxnLst/>
              <a:rect l="l" t="t" r="r" b="b"/>
              <a:pathLst>
                <a:path w="4141" h="4103" extrusionOk="0">
                  <a:moveTo>
                    <a:pt x="4141" y="0"/>
                  </a:moveTo>
                  <a:lnTo>
                    <a:pt x="1909" y="646"/>
                  </a:lnTo>
                  <a:lnTo>
                    <a:pt x="1" y="4103"/>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rot="3607546">
              <a:off x="-390775" y="3256469"/>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rot="3607546">
              <a:off x="-334431" y="3311081"/>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rot="3607546">
              <a:off x="-277949" y="3365614"/>
              <a:ext cx="68370" cy="67629"/>
            </a:xfrm>
            <a:custGeom>
              <a:avLst/>
              <a:gdLst/>
              <a:ahLst/>
              <a:cxnLst/>
              <a:rect l="l" t="t" r="r" b="b"/>
              <a:pathLst>
                <a:path w="4148" h="4103" extrusionOk="0">
                  <a:moveTo>
                    <a:pt x="4148" y="1"/>
                  </a:moveTo>
                  <a:lnTo>
                    <a:pt x="1909" y="647"/>
                  </a:lnTo>
                  <a:lnTo>
                    <a:pt x="0" y="4103"/>
                  </a:lnTo>
                  <a:lnTo>
                    <a:pt x="2239" y="3464"/>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rot="3607546">
              <a:off x="-221563" y="3420167"/>
              <a:ext cx="68255" cy="67645"/>
            </a:xfrm>
            <a:custGeom>
              <a:avLst/>
              <a:gdLst/>
              <a:ahLst/>
              <a:cxnLst/>
              <a:rect l="l" t="t" r="r" b="b"/>
              <a:pathLst>
                <a:path w="4141" h="4104" extrusionOk="0">
                  <a:moveTo>
                    <a:pt x="4140" y="1"/>
                  </a:moveTo>
                  <a:lnTo>
                    <a:pt x="1909" y="639"/>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rot="3607546">
              <a:off x="-165187" y="3474655"/>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rot="3607546">
              <a:off x="-108786" y="3529283"/>
              <a:ext cx="68387" cy="67513"/>
            </a:xfrm>
            <a:custGeom>
              <a:avLst/>
              <a:gdLst/>
              <a:ahLst/>
              <a:cxnLst/>
              <a:rect l="l" t="t" r="r" b="b"/>
              <a:pathLst>
                <a:path w="4149" h="4096" extrusionOk="0">
                  <a:moveTo>
                    <a:pt x="4148" y="1"/>
                  </a:moveTo>
                  <a:lnTo>
                    <a:pt x="1909" y="647"/>
                  </a:lnTo>
                  <a:lnTo>
                    <a:pt x="1" y="4095"/>
                  </a:lnTo>
                  <a:lnTo>
                    <a:pt x="1" y="4095"/>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rot="3607546">
              <a:off x="-52372" y="3583803"/>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rot="3607546">
              <a:off x="3995" y="3638402"/>
              <a:ext cx="68370" cy="67629"/>
            </a:xfrm>
            <a:custGeom>
              <a:avLst/>
              <a:gdLst/>
              <a:ahLst/>
              <a:cxnLst/>
              <a:rect l="l" t="t" r="r" b="b"/>
              <a:pathLst>
                <a:path w="4148" h="4103" extrusionOk="0">
                  <a:moveTo>
                    <a:pt x="4148" y="0"/>
                  </a:moveTo>
                  <a:lnTo>
                    <a:pt x="1909" y="647"/>
                  </a:lnTo>
                  <a:lnTo>
                    <a:pt x="0"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rot="3607546">
              <a:off x="60480" y="3692887"/>
              <a:ext cx="68255" cy="67629"/>
            </a:xfrm>
            <a:custGeom>
              <a:avLst/>
              <a:gdLst/>
              <a:ahLst/>
              <a:cxnLst/>
              <a:rect l="l" t="t" r="r" b="b"/>
              <a:pathLst>
                <a:path w="4141" h="4103" extrusionOk="0">
                  <a:moveTo>
                    <a:pt x="4141" y="0"/>
                  </a:moveTo>
                  <a:lnTo>
                    <a:pt x="1909" y="646"/>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rot="3607546">
              <a:off x="116757" y="3747443"/>
              <a:ext cx="68370" cy="67629"/>
            </a:xfrm>
            <a:custGeom>
              <a:avLst/>
              <a:gdLst/>
              <a:ahLst/>
              <a:cxnLst/>
              <a:rect l="l" t="t" r="r" b="b"/>
              <a:pathLst>
                <a:path w="4148" h="4103" extrusionOk="0">
                  <a:moveTo>
                    <a:pt x="4148" y="0"/>
                  </a:moveTo>
                  <a:lnTo>
                    <a:pt x="1916" y="639"/>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rot="3607546">
              <a:off x="173215" y="3801973"/>
              <a:ext cx="68387" cy="67645"/>
            </a:xfrm>
            <a:custGeom>
              <a:avLst/>
              <a:gdLst/>
              <a:ahLst/>
              <a:cxnLst/>
              <a:rect l="l" t="t" r="r" b="b"/>
              <a:pathLst>
                <a:path w="4149" h="4104" extrusionOk="0">
                  <a:moveTo>
                    <a:pt x="4148" y="1"/>
                  </a:moveTo>
                  <a:lnTo>
                    <a:pt x="1909" y="647"/>
                  </a:lnTo>
                  <a:lnTo>
                    <a:pt x="1" y="4103"/>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rot="3607546">
              <a:off x="229576" y="385658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rot="3607546">
              <a:off x="286054" y="3911125"/>
              <a:ext cx="68370" cy="67629"/>
            </a:xfrm>
            <a:custGeom>
              <a:avLst/>
              <a:gdLst/>
              <a:ahLst/>
              <a:cxnLst/>
              <a:rect l="l" t="t" r="r" b="b"/>
              <a:pathLst>
                <a:path w="4148" h="4103"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rot="3607546">
              <a:off x="342538" y="3965609"/>
              <a:ext cx="68255" cy="67629"/>
            </a:xfrm>
            <a:custGeom>
              <a:avLst/>
              <a:gdLst/>
              <a:ahLst/>
              <a:cxnLst/>
              <a:rect l="l" t="t" r="r" b="b"/>
              <a:pathLst>
                <a:path w="4141" h="4103" extrusionOk="0">
                  <a:moveTo>
                    <a:pt x="4141" y="0"/>
                  </a:moveTo>
                  <a:lnTo>
                    <a:pt x="1909" y="646"/>
                  </a:lnTo>
                  <a:lnTo>
                    <a:pt x="1" y="4103"/>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rot="3607546">
              <a:off x="398803" y="402015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rot="3607546">
              <a:off x="455271" y="4074700"/>
              <a:ext cx="68370" cy="67629"/>
            </a:xfrm>
            <a:custGeom>
              <a:avLst/>
              <a:gdLst/>
              <a:ahLst/>
              <a:cxnLst/>
              <a:rect l="l" t="t" r="r" b="b"/>
              <a:pathLst>
                <a:path w="4148" h="4103" extrusionOk="0">
                  <a:moveTo>
                    <a:pt x="4148" y="0"/>
                  </a:moveTo>
                  <a:lnTo>
                    <a:pt x="1909"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rot="3607546">
              <a:off x="511635" y="4129307"/>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rot="3607546">
              <a:off x="568093" y="4183836"/>
              <a:ext cx="68387" cy="67645"/>
            </a:xfrm>
            <a:custGeom>
              <a:avLst/>
              <a:gdLst/>
              <a:ahLst/>
              <a:cxnLst/>
              <a:rect l="l" t="t" r="r" b="b"/>
              <a:pathLst>
                <a:path w="4149" h="4104" extrusionOk="0">
                  <a:moveTo>
                    <a:pt x="4148" y="1"/>
                  </a:moveTo>
                  <a:lnTo>
                    <a:pt x="1909" y="647"/>
                  </a:lnTo>
                  <a:lnTo>
                    <a:pt x="1" y="4103"/>
                  </a:lnTo>
                  <a:lnTo>
                    <a:pt x="2232"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rot="3607546">
              <a:off x="624396" y="4238347"/>
              <a:ext cx="68370" cy="67629"/>
            </a:xfrm>
            <a:custGeom>
              <a:avLst/>
              <a:gdLst/>
              <a:ahLst/>
              <a:cxnLst/>
              <a:rect l="l" t="t" r="r" b="b"/>
              <a:pathLst>
                <a:path w="4148" h="4103" extrusionOk="0">
                  <a:moveTo>
                    <a:pt x="4147" y="0"/>
                  </a:moveTo>
                  <a:lnTo>
                    <a:pt x="1916" y="646"/>
                  </a:lnTo>
                  <a:lnTo>
                    <a:pt x="0" y="4102"/>
                  </a:lnTo>
                  <a:lnTo>
                    <a:pt x="0" y="4102"/>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rot="3607546">
              <a:off x="680862" y="4292881"/>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rot="3607546">
              <a:off x="737222" y="4347476"/>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rot="3607546">
              <a:off x="793693" y="4402029"/>
              <a:ext cx="68370" cy="67629"/>
            </a:xfrm>
            <a:custGeom>
              <a:avLst/>
              <a:gdLst/>
              <a:ahLst/>
              <a:cxnLst/>
              <a:rect l="l" t="t" r="r" b="b"/>
              <a:pathLst>
                <a:path w="4148" h="4103" extrusionOk="0">
                  <a:moveTo>
                    <a:pt x="4147" y="0"/>
                  </a:moveTo>
                  <a:lnTo>
                    <a:pt x="1908" y="647"/>
                  </a:lnTo>
                  <a:lnTo>
                    <a:pt x="0" y="4103"/>
                  </a:lnTo>
                  <a:lnTo>
                    <a:pt x="2232"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rot="3607546">
              <a:off x="850044" y="44566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rot="3607546">
              <a:off x="906442" y="4511063"/>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rot="3607546">
              <a:off x="1019274" y="4620211"/>
              <a:ext cx="68370" cy="67629"/>
            </a:xfrm>
            <a:custGeom>
              <a:avLst/>
              <a:gdLst/>
              <a:ahLst/>
              <a:cxnLst/>
              <a:rect l="l" t="t" r="r" b="b"/>
              <a:pathLst>
                <a:path w="4148" h="4103" extrusionOk="0">
                  <a:moveTo>
                    <a:pt x="4148" y="0"/>
                  </a:moveTo>
                  <a:lnTo>
                    <a:pt x="1909" y="646"/>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rot="3607546">
              <a:off x="1075625" y="4674810"/>
              <a:ext cx="68387" cy="67629"/>
            </a:xfrm>
            <a:custGeom>
              <a:avLst/>
              <a:gdLst/>
              <a:ahLst/>
              <a:cxnLst/>
              <a:rect l="l" t="t" r="r" b="b"/>
              <a:pathLst>
                <a:path w="4149" h="4103" extrusionOk="0">
                  <a:moveTo>
                    <a:pt x="4148" y="0"/>
                  </a:moveTo>
                  <a:lnTo>
                    <a:pt x="1909" y="639"/>
                  </a:lnTo>
                  <a:lnTo>
                    <a:pt x="1" y="4103"/>
                  </a:lnTo>
                  <a:lnTo>
                    <a:pt x="1"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rot="3607546">
              <a:off x="1132042" y="4729239"/>
              <a:ext cx="68370" cy="67645"/>
            </a:xfrm>
            <a:custGeom>
              <a:avLst/>
              <a:gdLst/>
              <a:ahLst/>
              <a:cxnLst/>
              <a:rect l="l" t="t" r="r" b="b"/>
              <a:pathLst>
                <a:path w="4148" h="4104" extrusionOk="0">
                  <a:moveTo>
                    <a:pt x="4147" y="1"/>
                  </a:moveTo>
                  <a:lnTo>
                    <a:pt x="1916"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rot="3607546">
              <a:off x="1188386" y="4783851"/>
              <a:ext cx="68387" cy="67629"/>
            </a:xfrm>
            <a:custGeom>
              <a:avLst/>
              <a:gdLst/>
              <a:ahLst/>
              <a:cxnLst/>
              <a:rect l="l" t="t" r="r" b="b"/>
              <a:pathLst>
                <a:path w="4149" h="4103" extrusionOk="0">
                  <a:moveTo>
                    <a:pt x="4148" y="0"/>
                  </a:moveTo>
                  <a:lnTo>
                    <a:pt x="1917" y="639"/>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rot="3607546">
              <a:off x="1244869" y="4838384"/>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rot="3607546">
              <a:off x="1301225" y="4892986"/>
              <a:ext cx="68370" cy="67645"/>
            </a:xfrm>
            <a:custGeom>
              <a:avLst/>
              <a:gdLst/>
              <a:ahLst/>
              <a:cxnLst/>
              <a:rect l="l" t="t" r="r" b="b"/>
              <a:pathLst>
                <a:path w="4148" h="4104" extrusionOk="0">
                  <a:moveTo>
                    <a:pt x="4147" y="1"/>
                  </a:moveTo>
                  <a:lnTo>
                    <a:pt x="1908" y="639"/>
                  </a:lnTo>
                  <a:lnTo>
                    <a:pt x="0" y="4103"/>
                  </a:lnTo>
                  <a:lnTo>
                    <a:pt x="2232"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rot="3607546">
              <a:off x="1357683" y="4947532"/>
              <a:ext cx="68387" cy="67629"/>
            </a:xfrm>
            <a:custGeom>
              <a:avLst/>
              <a:gdLst/>
              <a:ahLst/>
              <a:cxnLst/>
              <a:rect l="l" t="t" r="r" b="b"/>
              <a:pathLst>
                <a:path w="4149" h="4103" extrusionOk="0">
                  <a:moveTo>
                    <a:pt x="4148" y="0"/>
                  </a:moveTo>
                  <a:lnTo>
                    <a:pt x="1909" y="647"/>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rot="3607546">
              <a:off x="-712955" y="3194606"/>
              <a:ext cx="68370" cy="67629"/>
            </a:xfrm>
            <a:custGeom>
              <a:avLst/>
              <a:gdLst/>
              <a:ahLst/>
              <a:cxnLst/>
              <a:rect l="l" t="t" r="r" b="b"/>
              <a:pathLst>
                <a:path w="4148" h="4103" extrusionOk="0">
                  <a:moveTo>
                    <a:pt x="4148" y="0"/>
                  </a:moveTo>
                  <a:lnTo>
                    <a:pt x="1909" y="646"/>
                  </a:lnTo>
                  <a:lnTo>
                    <a:pt x="0" y="4103"/>
                  </a:lnTo>
                  <a:lnTo>
                    <a:pt x="2239"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rot="3607546">
              <a:off x="-656591" y="3249213"/>
              <a:ext cx="68370" cy="67629"/>
            </a:xfrm>
            <a:custGeom>
              <a:avLst/>
              <a:gdLst/>
              <a:ahLst/>
              <a:cxnLst/>
              <a:rect l="l" t="t" r="r" b="b"/>
              <a:pathLst>
                <a:path w="4148" h="4103" extrusionOk="0">
                  <a:moveTo>
                    <a:pt x="4148" y="0"/>
                  </a:moveTo>
                  <a:lnTo>
                    <a:pt x="1909"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rot="3607546">
              <a:off x="-600107" y="3303697"/>
              <a:ext cx="68255" cy="67629"/>
            </a:xfrm>
            <a:custGeom>
              <a:avLst/>
              <a:gdLst/>
              <a:ahLst/>
              <a:cxnLst/>
              <a:rect l="l" t="t" r="r" b="b"/>
              <a:pathLst>
                <a:path w="4141" h="4103" extrusionOk="0">
                  <a:moveTo>
                    <a:pt x="4141" y="0"/>
                  </a:moveTo>
                  <a:lnTo>
                    <a:pt x="1909" y="646"/>
                  </a:lnTo>
                  <a:lnTo>
                    <a:pt x="1" y="4102"/>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rot="3607546">
              <a:off x="-543842" y="3358246"/>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rot="3607546">
              <a:off x="-487371" y="3412783"/>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rot="3607546">
              <a:off x="-431003" y="3467382"/>
              <a:ext cx="68370" cy="67645"/>
            </a:xfrm>
            <a:custGeom>
              <a:avLst/>
              <a:gdLst/>
              <a:ahLst/>
              <a:cxnLst/>
              <a:rect l="l" t="t" r="r" b="b"/>
              <a:pathLst>
                <a:path w="4148" h="4104" extrusionOk="0">
                  <a:moveTo>
                    <a:pt x="4148" y="1"/>
                  </a:moveTo>
                  <a:lnTo>
                    <a:pt x="1909" y="640"/>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rot="3607546">
              <a:off x="-374545" y="35219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rot="3607546">
              <a:off x="-318155" y="3576473"/>
              <a:ext cx="68255" cy="67645"/>
            </a:xfrm>
            <a:custGeom>
              <a:avLst/>
              <a:gdLst/>
              <a:ahLst/>
              <a:cxnLst/>
              <a:rect l="l" t="t" r="r" b="b"/>
              <a:pathLst>
                <a:path w="4141" h="4104" extrusionOk="0">
                  <a:moveTo>
                    <a:pt x="4140" y="1"/>
                  </a:moveTo>
                  <a:lnTo>
                    <a:pt x="1909" y="639"/>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rot="3607546">
              <a:off x="-261783" y="3630969"/>
              <a:ext cx="68387" cy="67629"/>
            </a:xfrm>
            <a:custGeom>
              <a:avLst/>
              <a:gdLst/>
              <a:ahLst/>
              <a:cxnLst/>
              <a:rect l="l" t="t" r="r" b="b"/>
              <a:pathLst>
                <a:path w="4149" h="4103" extrusionOk="0">
                  <a:moveTo>
                    <a:pt x="4148" y="0"/>
                  </a:moveTo>
                  <a:lnTo>
                    <a:pt x="1917"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rot="3607546">
              <a:off x="-205416" y="368556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rot="3607546">
              <a:off x="-148952" y="3740117"/>
              <a:ext cx="68370" cy="67629"/>
            </a:xfrm>
            <a:custGeom>
              <a:avLst/>
              <a:gdLst/>
              <a:ahLst/>
              <a:cxnLst/>
              <a:rect l="l" t="t" r="r" b="b"/>
              <a:pathLst>
                <a:path w="4148" h="4103" extrusionOk="0">
                  <a:moveTo>
                    <a:pt x="4147" y="0"/>
                  </a:moveTo>
                  <a:lnTo>
                    <a:pt x="1908" y="646"/>
                  </a:lnTo>
                  <a:lnTo>
                    <a:pt x="0" y="4103"/>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rot="3607546">
              <a:off x="-92601" y="3794716"/>
              <a:ext cx="68387" cy="67629"/>
            </a:xfrm>
            <a:custGeom>
              <a:avLst/>
              <a:gdLst/>
              <a:ahLst/>
              <a:cxnLst/>
              <a:rect l="l" t="t" r="r" b="b"/>
              <a:pathLst>
                <a:path w="4149" h="4103" extrusionOk="0">
                  <a:moveTo>
                    <a:pt x="4148" y="0"/>
                  </a:moveTo>
                  <a:lnTo>
                    <a:pt x="1909" y="639"/>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rot="3607546">
              <a:off x="-36104" y="3849208"/>
              <a:ext cx="68255" cy="67629"/>
            </a:xfrm>
            <a:custGeom>
              <a:avLst/>
              <a:gdLst/>
              <a:ahLst/>
              <a:cxnLst/>
              <a:rect l="l" t="t" r="r" b="b"/>
              <a:pathLst>
                <a:path w="4141" h="4103" extrusionOk="0">
                  <a:moveTo>
                    <a:pt x="4140" y="0"/>
                  </a:moveTo>
                  <a:lnTo>
                    <a:pt x="1909" y="646"/>
                  </a:lnTo>
                  <a:lnTo>
                    <a:pt x="0" y="4102"/>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rot="3607546">
              <a:off x="20222" y="3903783"/>
              <a:ext cx="68370" cy="67497"/>
            </a:xfrm>
            <a:custGeom>
              <a:avLst/>
              <a:gdLst/>
              <a:ahLst/>
              <a:cxnLst/>
              <a:rect l="l" t="t" r="r" b="b"/>
              <a:pathLst>
                <a:path w="4148" h="4095" extrusionOk="0">
                  <a:moveTo>
                    <a:pt x="4148" y="0"/>
                  </a:moveTo>
                  <a:lnTo>
                    <a:pt x="1916" y="639"/>
                  </a:lnTo>
                  <a:lnTo>
                    <a:pt x="1" y="4095"/>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rot="3607546">
              <a:off x="76636" y="3958286"/>
              <a:ext cx="68370" cy="67645"/>
            </a:xfrm>
            <a:custGeom>
              <a:avLst/>
              <a:gdLst/>
              <a:ahLst/>
              <a:cxnLst/>
              <a:rect l="l" t="t" r="r" b="b"/>
              <a:pathLst>
                <a:path w="4148" h="4104" extrusionOk="0">
                  <a:moveTo>
                    <a:pt x="4148" y="1"/>
                  </a:moveTo>
                  <a:lnTo>
                    <a:pt x="1909" y="647"/>
                  </a:lnTo>
                  <a:lnTo>
                    <a:pt x="0" y="4103"/>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rot="3607546">
              <a:off x="133044" y="4012919"/>
              <a:ext cx="68387" cy="67513"/>
            </a:xfrm>
            <a:custGeom>
              <a:avLst/>
              <a:gdLst/>
              <a:ahLst/>
              <a:cxnLst/>
              <a:rect l="l" t="t" r="r" b="b"/>
              <a:pathLst>
                <a:path w="4149" h="4096" extrusionOk="0">
                  <a:moveTo>
                    <a:pt x="4148" y="1"/>
                  </a:moveTo>
                  <a:lnTo>
                    <a:pt x="1909" y="640"/>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rot="3607546">
              <a:off x="189462" y="4067431"/>
              <a:ext cx="68370" cy="67629"/>
            </a:xfrm>
            <a:custGeom>
              <a:avLst/>
              <a:gdLst/>
              <a:ahLst/>
              <a:cxnLst/>
              <a:rect l="l" t="t" r="r" b="b"/>
              <a:pathLst>
                <a:path w="4148"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rot="3607546">
              <a:off x="245954" y="4121930"/>
              <a:ext cx="68255" cy="67629"/>
            </a:xfrm>
            <a:custGeom>
              <a:avLst/>
              <a:gdLst/>
              <a:ahLst/>
              <a:cxnLst/>
              <a:rect l="l" t="t" r="r" b="b"/>
              <a:pathLst>
                <a:path w="4141" h="4103" extrusionOk="0">
                  <a:moveTo>
                    <a:pt x="4140" y="0"/>
                  </a:moveTo>
                  <a:lnTo>
                    <a:pt x="1909" y="646"/>
                  </a:lnTo>
                  <a:lnTo>
                    <a:pt x="0" y="4103"/>
                  </a:lnTo>
                  <a:lnTo>
                    <a:pt x="2232" y="3464"/>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rot="3607546">
              <a:off x="302223" y="4176472"/>
              <a:ext cx="68370" cy="67629"/>
            </a:xfrm>
            <a:custGeom>
              <a:avLst/>
              <a:gdLst/>
              <a:ahLst/>
              <a:cxnLst/>
              <a:rect l="l" t="t" r="r" b="b"/>
              <a:pathLst>
                <a:path w="4148" h="4103" extrusionOk="0">
                  <a:moveTo>
                    <a:pt x="4148" y="0"/>
                  </a:moveTo>
                  <a:lnTo>
                    <a:pt x="1909" y="647"/>
                  </a:lnTo>
                  <a:lnTo>
                    <a:pt x="0" y="4103"/>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rot="3607546">
              <a:off x="358687" y="4231021"/>
              <a:ext cx="68370" cy="67629"/>
            </a:xfrm>
            <a:custGeom>
              <a:avLst/>
              <a:gdLst/>
              <a:ahLst/>
              <a:cxnLst/>
              <a:rect l="l" t="t" r="r" b="b"/>
              <a:pathLst>
                <a:path w="4148" h="4103" extrusionOk="0">
                  <a:moveTo>
                    <a:pt x="4147" y="0"/>
                  </a:moveTo>
                  <a:lnTo>
                    <a:pt x="1908" y="646"/>
                  </a:lnTo>
                  <a:lnTo>
                    <a:pt x="0" y="4102"/>
                  </a:lnTo>
                  <a:lnTo>
                    <a:pt x="0" y="4102"/>
                  </a:lnTo>
                  <a:lnTo>
                    <a:pt x="2239"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rot="3607546">
              <a:off x="415038" y="4285620"/>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rot="3607546">
              <a:off x="471542" y="4340100"/>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rot="3607546">
              <a:off x="527804" y="4394654"/>
              <a:ext cx="68370" cy="67629"/>
            </a:xfrm>
            <a:custGeom>
              <a:avLst/>
              <a:gdLst/>
              <a:ahLst/>
              <a:cxnLst/>
              <a:rect l="l" t="t" r="r" b="b"/>
              <a:pathLst>
                <a:path w="4148" h="4103" extrusionOk="0">
                  <a:moveTo>
                    <a:pt x="4148" y="0"/>
                  </a:moveTo>
                  <a:lnTo>
                    <a:pt x="1916"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rot="3607546">
              <a:off x="584282" y="4449195"/>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rot="3607546">
              <a:off x="640626" y="4503790"/>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rot="3607546">
              <a:off x="697101" y="4558335"/>
              <a:ext cx="68370" cy="67629"/>
            </a:xfrm>
            <a:custGeom>
              <a:avLst/>
              <a:gdLst/>
              <a:ahLst/>
              <a:cxnLst/>
              <a:rect l="l" t="t" r="r" b="b"/>
              <a:pathLst>
                <a:path w="4148" h="4103" extrusionOk="0">
                  <a:moveTo>
                    <a:pt x="4148" y="0"/>
                  </a:moveTo>
                  <a:lnTo>
                    <a:pt x="1909" y="647"/>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rot="3607546">
              <a:off x="753494" y="4612892"/>
              <a:ext cx="68255" cy="67629"/>
            </a:xfrm>
            <a:custGeom>
              <a:avLst/>
              <a:gdLst/>
              <a:ahLst/>
              <a:cxnLst/>
              <a:rect l="l" t="t" r="r" b="b"/>
              <a:pathLst>
                <a:path w="4141" h="4103"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rot="3607546">
              <a:off x="809863" y="4667376"/>
              <a:ext cx="68370" cy="67629"/>
            </a:xfrm>
            <a:custGeom>
              <a:avLst/>
              <a:gdLst/>
              <a:ahLst/>
              <a:cxnLst/>
              <a:rect l="l" t="t" r="r" b="b"/>
              <a:pathLst>
                <a:path w="4148" h="4103" extrusionOk="0">
                  <a:moveTo>
                    <a:pt x="4148" y="0"/>
                  </a:moveTo>
                  <a:lnTo>
                    <a:pt x="1916" y="646"/>
                  </a:lnTo>
                  <a:lnTo>
                    <a:pt x="0" y="4103"/>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rot="3607546">
              <a:off x="866226" y="4721983"/>
              <a:ext cx="68370" cy="67629"/>
            </a:xfrm>
            <a:custGeom>
              <a:avLst/>
              <a:gdLst/>
              <a:ahLst/>
              <a:cxnLst/>
              <a:rect l="l" t="t" r="r" b="b"/>
              <a:pathLst>
                <a:path w="4148" h="4103" extrusionOk="0">
                  <a:moveTo>
                    <a:pt x="4147" y="0"/>
                  </a:moveTo>
                  <a:lnTo>
                    <a:pt x="1908" y="647"/>
                  </a:lnTo>
                  <a:lnTo>
                    <a:pt x="0" y="4103"/>
                  </a:lnTo>
                  <a:lnTo>
                    <a:pt x="2239" y="3457"/>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rot="3607546">
              <a:off x="922677" y="4776524"/>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rot="3607546">
              <a:off x="979074" y="4831073"/>
              <a:ext cx="68255" cy="67629"/>
            </a:xfrm>
            <a:custGeom>
              <a:avLst/>
              <a:gdLst/>
              <a:ahLst/>
              <a:cxnLst/>
              <a:rect l="l" t="t" r="r" b="b"/>
              <a:pathLst>
                <a:path w="4141" h="4103" extrusionOk="0">
                  <a:moveTo>
                    <a:pt x="4140" y="0"/>
                  </a:moveTo>
                  <a:lnTo>
                    <a:pt x="1909" y="639"/>
                  </a:lnTo>
                  <a:lnTo>
                    <a:pt x="0" y="4103"/>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rot="3607546">
              <a:off x="1035549" y="4885603"/>
              <a:ext cx="68238" cy="67645"/>
            </a:xfrm>
            <a:custGeom>
              <a:avLst/>
              <a:gdLst/>
              <a:ahLst/>
              <a:cxnLst/>
              <a:rect l="l" t="t" r="r" b="b"/>
              <a:pathLst>
                <a:path w="4140" h="4104" extrusionOk="0">
                  <a:moveTo>
                    <a:pt x="4140" y="1"/>
                  </a:moveTo>
                  <a:lnTo>
                    <a:pt x="1908"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rot="3607546">
              <a:off x="1091807" y="494016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rot="3607546">
              <a:off x="1148272" y="4994698"/>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rot="3607546">
              <a:off x="1204690" y="5049326"/>
              <a:ext cx="68370" cy="67513"/>
            </a:xfrm>
            <a:custGeom>
              <a:avLst/>
              <a:gdLst/>
              <a:ahLst/>
              <a:cxnLst/>
              <a:rect l="l" t="t" r="r" b="b"/>
              <a:pathLst>
                <a:path w="4148" h="4096" extrusionOk="0">
                  <a:moveTo>
                    <a:pt x="4148" y="1"/>
                  </a:moveTo>
                  <a:lnTo>
                    <a:pt x="1909" y="639"/>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rot="3607546">
              <a:off x="1414081" y="5001967"/>
              <a:ext cx="68387" cy="67629"/>
            </a:xfrm>
            <a:custGeom>
              <a:avLst/>
              <a:gdLst/>
              <a:ahLst/>
              <a:cxnLst/>
              <a:rect l="l" t="t" r="r" b="b"/>
              <a:pathLst>
                <a:path w="4149" h="4103" extrusionOk="0">
                  <a:moveTo>
                    <a:pt x="4148" y="0"/>
                  </a:moveTo>
                  <a:lnTo>
                    <a:pt x="1917"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rot="3607546">
              <a:off x="1261133" y="510379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rot="3607546">
              <a:off x="1470449" y="5056566"/>
              <a:ext cx="68370" cy="67629"/>
            </a:xfrm>
            <a:custGeom>
              <a:avLst/>
              <a:gdLst/>
              <a:ahLst/>
              <a:cxnLst/>
              <a:rect l="l" t="t" r="r" b="b"/>
              <a:pathLst>
                <a:path w="4148"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rot="3607546">
              <a:off x="1317588" y="5158330"/>
              <a:ext cx="68255" cy="67629"/>
            </a:xfrm>
            <a:custGeom>
              <a:avLst/>
              <a:gdLst/>
              <a:ahLst/>
              <a:cxnLst/>
              <a:rect l="l" t="t" r="r" b="b"/>
              <a:pathLst>
                <a:path w="4141" h="4103" extrusionOk="0">
                  <a:moveTo>
                    <a:pt x="4141" y="0"/>
                  </a:moveTo>
                  <a:lnTo>
                    <a:pt x="1909" y="646"/>
                  </a:lnTo>
                  <a:lnTo>
                    <a:pt x="1" y="4102"/>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rot="3607546">
              <a:off x="1526920" y="5111103"/>
              <a:ext cx="68370" cy="67645"/>
            </a:xfrm>
            <a:custGeom>
              <a:avLst/>
              <a:gdLst/>
              <a:ahLst/>
              <a:cxnLst/>
              <a:rect l="l" t="t" r="r" b="b"/>
              <a:pathLst>
                <a:path w="4148" h="4104" extrusionOk="0">
                  <a:moveTo>
                    <a:pt x="4148" y="1"/>
                  </a:moveTo>
                  <a:lnTo>
                    <a:pt x="1909" y="647"/>
                  </a:lnTo>
                  <a:lnTo>
                    <a:pt x="0" y="4103"/>
                  </a:lnTo>
                  <a:lnTo>
                    <a:pt x="2239"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3607546">
              <a:off x="1373865" y="5212887"/>
              <a:ext cx="68370" cy="67629"/>
            </a:xfrm>
            <a:custGeom>
              <a:avLst/>
              <a:gdLst/>
              <a:ahLst/>
              <a:cxnLst/>
              <a:rect l="l" t="t" r="r" b="b"/>
              <a:pathLst>
                <a:path w="4148" h="4103" extrusionOk="0">
                  <a:moveTo>
                    <a:pt x="4147" y="0"/>
                  </a:moveTo>
                  <a:lnTo>
                    <a:pt x="1908" y="646"/>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3607546">
              <a:off x="1583264" y="5165714"/>
              <a:ext cx="68387" cy="67629"/>
            </a:xfrm>
            <a:custGeom>
              <a:avLst/>
              <a:gdLst/>
              <a:ahLst/>
              <a:cxnLst/>
              <a:rect l="l" t="t" r="r" b="b"/>
              <a:pathLst>
                <a:path w="4149" h="4103" extrusionOk="0">
                  <a:moveTo>
                    <a:pt x="4148" y="0"/>
                  </a:moveTo>
                  <a:lnTo>
                    <a:pt x="1909" y="646"/>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rot="3607546">
              <a:off x="1430324" y="5267416"/>
              <a:ext cx="68387" cy="67645"/>
            </a:xfrm>
            <a:custGeom>
              <a:avLst/>
              <a:gdLst/>
              <a:ahLst/>
              <a:cxnLst/>
              <a:rect l="l" t="t" r="r" b="b"/>
              <a:pathLst>
                <a:path w="4149" h="4104" extrusionOk="0">
                  <a:moveTo>
                    <a:pt x="4148" y="1"/>
                  </a:moveTo>
                  <a:lnTo>
                    <a:pt x="1909" y="647"/>
                  </a:lnTo>
                  <a:lnTo>
                    <a:pt x="1" y="4103"/>
                  </a:lnTo>
                  <a:lnTo>
                    <a:pt x="1" y="4103"/>
                  </a:lnTo>
                  <a:lnTo>
                    <a:pt x="2240"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rot="3607546">
              <a:off x="1639768" y="5220193"/>
              <a:ext cx="68255" cy="67645"/>
            </a:xfrm>
            <a:custGeom>
              <a:avLst/>
              <a:gdLst/>
              <a:ahLst/>
              <a:cxnLst/>
              <a:rect l="l" t="t" r="r" b="b"/>
              <a:pathLst>
                <a:path w="4141" h="4104" extrusionOk="0">
                  <a:moveTo>
                    <a:pt x="4140" y="1"/>
                  </a:moveTo>
                  <a:lnTo>
                    <a:pt x="1909" y="647"/>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3607546">
              <a:off x="1486684" y="5322028"/>
              <a:ext cx="68370" cy="67629"/>
            </a:xfrm>
            <a:custGeom>
              <a:avLst/>
              <a:gdLst/>
              <a:ahLst/>
              <a:cxnLst/>
              <a:rect l="l" t="t" r="r" b="b"/>
              <a:pathLst>
                <a:path w="4148" h="4103" extrusionOk="0">
                  <a:moveTo>
                    <a:pt x="4148" y="0"/>
                  </a:moveTo>
                  <a:lnTo>
                    <a:pt x="1909" y="646"/>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rot="3607546">
              <a:off x="1696033" y="5274743"/>
              <a:ext cx="68387" cy="67645"/>
            </a:xfrm>
            <a:custGeom>
              <a:avLst/>
              <a:gdLst/>
              <a:ahLst/>
              <a:cxnLst/>
              <a:rect l="l" t="t" r="r" b="b"/>
              <a:pathLst>
                <a:path w="4149" h="4104" extrusionOk="0">
                  <a:moveTo>
                    <a:pt x="4148" y="1"/>
                  </a:moveTo>
                  <a:lnTo>
                    <a:pt x="1917"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rot="3607546">
              <a:off x="1543188" y="5376507"/>
              <a:ext cx="68238" cy="67645"/>
            </a:xfrm>
            <a:custGeom>
              <a:avLst/>
              <a:gdLst/>
              <a:ahLst/>
              <a:cxnLst/>
              <a:rect l="l" t="t" r="r" b="b"/>
              <a:pathLst>
                <a:path w="4140" h="4104" extrusionOk="0">
                  <a:moveTo>
                    <a:pt x="4140" y="1"/>
                  </a:moveTo>
                  <a:lnTo>
                    <a:pt x="1908" y="647"/>
                  </a:lnTo>
                  <a:lnTo>
                    <a:pt x="0" y="4103"/>
                  </a:lnTo>
                  <a:lnTo>
                    <a:pt x="2231"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rot="3607546">
              <a:off x="1752508" y="532928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3607546">
              <a:off x="1599453" y="5431056"/>
              <a:ext cx="68370" cy="67645"/>
            </a:xfrm>
            <a:custGeom>
              <a:avLst/>
              <a:gdLst/>
              <a:ahLst/>
              <a:cxnLst/>
              <a:rect l="l" t="t" r="r" b="b"/>
              <a:pathLst>
                <a:path w="4148" h="4104" extrusionOk="0">
                  <a:moveTo>
                    <a:pt x="4148" y="1"/>
                  </a:moveTo>
                  <a:lnTo>
                    <a:pt x="1916"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rot="3607546">
              <a:off x="1808871" y="5383895"/>
              <a:ext cx="68370" cy="67629"/>
            </a:xfrm>
            <a:custGeom>
              <a:avLst/>
              <a:gdLst/>
              <a:ahLst/>
              <a:cxnLst/>
              <a:rect l="l" t="t" r="r" b="b"/>
              <a:pathLst>
                <a:path w="4148" h="4103" extrusionOk="0">
                  <a:moveTo>
                    <a:pt x="4147" y="1"/>
                  </a:moveTo>
                  <a:lnTo>
                    <a:pt x="1908"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rot="3607546">
              <a:off x="1655911" y="5485602"/>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rot="3607546">
              <a:off x="1865323" y="5438436"/>
              <a:ext cx="68387" cy="67629"/>
            </a:xfrm>
            <a:custGeom>
              <a:avLst/>
              <a:gdLst/>
              <a:ahLst/>
              <a:cxnLst/>
              <a:rect l="l" t="t" r="r" b="b"/>
              <a:pathLst>
                <a:path w="4149" h="4103" extrusionOk="0">
                  <a:moveTo>
                    <a:pt x="4148" y="0"/>
                  </a:moveTo>
                  <a:lnTo>
                    <a:pt x="1909" y="646"/>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3607546">
              <a:off x="1712279" y="5540201"/>
              <a:ext cx="68370" cy="67629"/>
            </a:xfrm>
            <a:custGeom>
              <a:avLst/>
              <a:gdLst/>
              <a:ahLst/>
              <a:cxnLst/>
              <a:rect l="l" t="t" r="r" b="b"/>
              <a:pathLst>
                <a:path w="4148" h="4103" extrusionOk="0">
                  <a:moveTo>
                    <a:pt x="4148" y="1"/>
                  </a:moveTo>
                  <a:lnTo>
                    <a:pt x="1909" y="639"/>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rot="3607546">
              <a:off x="1921719" y="549298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rot="3607546">
              <a:off x="1768743" y="5594750"/>
              <a:ext cx="68370" cy="67629"/>
            </a:xfrm>
            <a:custGeom>
              <a:avLst/>
              <a:gdLst/>
              <a:ahLst/>
              <a:cxnLst/>
              <a:rect l="l" t="t" r="r" b="b"/>
              <a:pathLst>
                <a:path w="4148" h="4103" extrusionOk="0">
                  <a:moveTo>
                    <a:pt x="4148" y="0"/>
                  </a:moveTo>
                  <a:lnTo>
                    <a:pt x="1909" y="646"/>
                  </a:lnTo>
                  <a:lnTo>
                    <a:pt x="0"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rot="3607546">
              <a:off x="1978088" y="5547470"/>
              <a:ext cx="68370" cy="67629"/>
            </a:xfrm>
            <a:custGeom>
              <a:avLst/>
              <a:gdLst/>
              <a:ahLst/>
              <a:cxnLst/>
              <a:rect l="l" t="t" r="r" b="b"/>
              <a:pathLst>
                <a:path w="4148"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rot="3607546">
              <a:off x="1825041" y="5649242"/>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rot="3607546">
              <a:off x="2034452" y="5602076"/>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rot="3607546">
              <a:off x="1881492" y="5703784"/>
              <a:ext cx="68387" cy="67629"/>
            </a:xfrm>
            <a:custGeom>
              <a:avLst/>
              <a:gdLst/>
              <a:ahLst/>
              <a:cxnLst/>
              <a:rect l="l" t="t" r="r" b="b"/>
              <a:pathLst>
                <a:path w="4149" h="4103" extrusionOk="0">
                  <a:moveTo>
                    <a:pt x="4148" y="0"/>
                  </a:moveTo>
                  <a:lnTo>
                    <a:pt x="1917"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rot="3607546">
              <a:off x="2090910" y="5656606"/>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3607546">
              <a:off x="1937856" y="5758390"/>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3607546">
              <a:off x="2147271" y="5711217"/>
              <a:ext cx="68370" cy="67629"/>
            </a:xfrm>
            <a:custGeom>
              <a:avLst/>
              <a:gdLst/>
              <a:ahLst/>
              <a:cxnLst/>
              <a:rect l="l" t="t" r="r" b="b"/>
              <a:pathLst>
                <a:path w="4148"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3607546">
              <a:off x="1994331" y="5812919"/>
              <a:ext cx="68370" cy="67645"/>
            </a:xfrm>
            <a:custGeom>
              <a:avLst/>
              <a:gdLst/>
              <a:ahLst/>
              <a:cxnLst/>
              <a:rect l="l" t="t" r="r" b="b"/>
              <a:pathLst>
                <a:path w="4148" h="4104"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rot="3607546">
              <a:off x="2203771" y="5765704"/>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rot="3607546">
              <a:off x="2050675" y="5867531"/>
              <a:ext cx="68387" cy="67629"/>
            </a:xfrm>
            <a:custGeom>
              <a:avLst/>
              <a:gdLst/>
              <a:ahLst/>
              <a:cxnLst/>
              <a:rect l="l" t="t" r="r" b="b"/>
              <a:pathLst>
                <a:path w="4149"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9" name="Google Shape;689;p34"/>
          <p:cNvCxnSpPr/>
          <p:nvPr/>
        </p:nvCxnSpPr>
        <p:spPr>
          <a:xfrm rot="10800000">
            <a:off x="4361118" y="1065475"/>
            <a:ext cx="0" cy="1397400"/>
          </a:xfrm>
          <a:prstGeom prst="straightConnector1">
            <a:avLst/>
          </a:prstGeom>
          <a:noFill/>
          <a:ln w="9525" cap="flat" cmpd="sng">
            <a:solidFill>
              <a:schemeClr val="accent5"/>
            </a:solidFill>
            <a:prstDash val="solid"/>
            <a:round/>
            <a:headEnd type="none" w="med" len="med"/>
            <a:tailEnd type="none" w="med" len="med"/>
          </a:ln>
        </p:spPr>
      </p:cxnSp>
      <p:sp>
        <p:nvSpPr>
          <p:cNvPr id="3" name="Subtitle 2">
            <a:extLst>
              <a:ext uri="{FF2B5EF4-FFF2-40B4-BE49-F238E27FC236}">
                <a16:creationId xmlns:a16="http://schemas.microsoft.com/office/drawing/2014/main" id="{AEE363D6-FAB0-4311-95E9-812D8EAE5F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8713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45"/>
          <p:cNvSpPr txBox="1">
            <a:spLocks noGrp="1"/>
          </p:cNvSpPr>
          <p:nvPr>
            <p:ph type="title"/>
          </p:nvPr>
        </p:nvSpPr>
        <p:spPr>
          <a:xfrm>
            <a:off x="726100" y="542575"/>
            <a:ext cx="7691700" cy="5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Dashboard</a:t>
            </a:r>
            <a:endParaRPr dirty="0"/>
          </a:p>
        </p:txBody>
      </p:sp>
      <p:pic>
        <p:nvPicPr>
          <p:cNvPr id="3" name="Picture 2">
            <a:extLst>
              <a:ext uri="{FF2B5EF4-FFF2-40B4-BE49-F238E27FC236}">
                <a16:creationId xmlns:a16="http://schemas.microsoft.com/office/drawing/2014/main" id="{6B58AECA-12A3-418B-910A-7047205CDEDC}"/>
              </a:ext>
            </a:extLst>
          </p:cNvPr>
          <p:cNvPicPr>
            <a:picLocks noChangeAspect="1"/>
          </p:cNvPicPr>
          <p:nvPr/>
        </p:nvPicPr>
        <p:blipFill>
          <a:blip r:embed="rId3"/>
          <a:stretch>
            <a:fillRect/>
          </a:stretch>
        </p:blipFill>
        <p:spPr>
          <a:xfrm>
            <a:off x="1496201" y="1013355"/>
            <a:ext cx="6325267" cy="3534549"/>
          </a:xfrm>
          <a:prstGeom prst="rect">
            <a:avLst/>
          </a:prstGeom>
        </p:spPr>
      </p:pic>
      <p:grpSp>
        <p:nvGrpSpPr>
          <p:cNvPr id="498" name="Google Shape;1188;p46">
            <a:extLst>
              <a:ext uri="{FF2B5EF4-FFF2-40B4-BE49-F238E27FC236}">
                <a16:creationId xmlns:a16="http://schemas.microsoft.com/office/drawing/2014/main" id="{613B1590-AABE-480E-9EF2-278CD31C2C14}"/>
              </a:ext>
            </a:extLst>
          </p:cNvPr>
          <p:cNvGrpSpPr/>
          <p:nvPr/>
        </p:nvGrpSpPr>
        <p:grpSpPr>
          <a:xfrm rot="-4668072">
            <a:off x="6812969" y="2166814"/>
            <a:ext cx="3026783" cy="3926662"/>
            <a:chOff x="-742621" y="2531810"/>
            <a:chExt cx="3026846" cy="3926743"/>
          </a:xfrm>
        </p:grpSpPr>
        <p:sp>
          <p:nvSpPr>
            <p:cNvPr id="499" name="Google Shape;1189;p46">
              <a:extLst>
                <a:ext uri="{FF2B5EF4-FFF2-40B4-BE49-F238E27FC236}">
                  <a16:creationId xmlns:a16="http://schemas.microsoft.com/office/drawing/2014/main" id="{0AA6BCFD-13F6-47F1-B50C-5B71189880EE}"/>
                </a:ext>
              </a:extLst>
            </p:cNvPr>
            <p:cNvSpPr/>
            <p:nvPr/>
          </p:nvSpPr>
          <p:spPr>
            <a:xfrm rot="3607546">
              <a:off x="-1133407" y="3849842"/>
              <a:ext cx="3787083" cy="1290678"/>
            </a:xfrm>
            <a:custGeom>
              <a:avLst/>
              <a:gdLst/>
              <a:ahLst/>
              <a:cxnLst/>
              <a:rect l="l" t="t" r="r" b="b"/>
              <a:pathLst>
                <a:path w="229761" h="78305" extrusionOk="0">
                  <a:moveTo>
                    <a:pt x="229760" y="13149"/>
                  </a:moveTo>
                  <a:lnTo>
                    <a:pt x="3794" y="78305"/>
                  </a:lnTo>
                  <a:lnTo>
                    <a:pt x="0" y="65157"/>
                  </a:lnTo>
                  <a:lnTo>
                    <a:pt x="2259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190;p46">
              <a:extLst>
                <a:ext uri="{FF2B5EF4-FFF2-40B4-BE49-F238E27FC236}">
                  <a16:creationId xmlns:a16="http://schemas.microsoft.com/office/drawing/2014/main" id="{3E45C9CC-F397-4C12-BA38-92F6442A2A77}"/>
                </a:ext>
              </a:extLst>
            </p:cNvPr>
            <p:cNvSpPr/>
            <p:nvPr/>
          </p:nvSpPr>
          <p:spPr>
            <a:xfrm rot="3607546">
              <a:off x="-608121" y="3163013"/>
              <a:ext cx="36789" cy="56651"/>
            </a:xfrm>
            <a:custGeom>
              <a:avLst/>
              <a:gdLst/>
              <a:ahLst/>
              <a:cxnLst/>
              <a:rect l="l" t="t" r="r" b="b"/>
              <a:pathLst>
                <a:path w="2232" h="3437" extrusionOk="0">
                  <a:moveTo>
                    <a:pt x="926" y="454"/>
                  </a:moveTo>
                  <a:cubicBezTo>
                    <a:pt x="987" y="454"/>
                    <a:pt x="1046" y="472"/>
                    <a:pt x="1097" y="506"/>
                  </a:cubicBezTo>
                  <a:cubicBezTo>
                    <a:pt x="1180" y="574"/>
                    <a:pt x="1240" y="671"/>
                    <a:pt x="1263" y="776"/>
                  </a:cubicBezTo>
                  <a:lnTo>
                    <a:pt x="1706" y="2309"/>
                  </a:lnTo>
                  <a:cubicBezTo>
                    <a:pt x="1744" y="2414"/>
                    <a:pt x="1744" y="2527"/>
                    <a:pt x="1714" y="2640"/>
                  </a:cubicBezTo>
                  <a:cubicBezTo>
                    <a:pt x="1661" y="2730"/>
                    <a:pt x="1571" y="2790"/>
                    <a:pt x="1466" y="2812"/>
                  </a:cubicBezTo>
                  <a:lnTo>
                    <a:pt x="1255" y="2873"/>
                  </a:lnTo>
                  <a:lnTo>
                    <a:pt x="579" y="543"/>
                  </a:lnTo>
                  <a:lnTo>
                    <a:pt x="789" y="483"/>
                  </a:lnTo>
                  <a:cubicBezTo>
                    <a:pt x="834" y="464"/>
                    <a:pt x="881" y="454"/>
                    <a:pt x="926" y="454"/>
                  </a:cubicBezTo>
                  <a:close/>
                  <a:moveTo>
                    <a:pt x="982" y="1"/>
                  </a:moveTo>
                  <a:cubicBezTo>
                    <a:pt x="888" y="1"/>
                    <a:pt x="786" y="16"/>
                    <a:pt x="677" y="48"/>
                  </a:cubicBezTo>
                  <a:lnTo>
                    <a:pt x="0" y="243"/>
                  </a:lnTo>
                  <a:lnTo>
                    <a:pt x="917" y="3436"/>
                  </a:lnTo>
                  <a:lnTo>
                    <a:pt x="1556" y="3248"/>
                  </a:lnTo>
                  <a:cubicBezTo>
                    <a:pt x="1826" y="3173"/>
                    <a:pt x="2014" y="3038"/>
                    <a:pt x="2119" y="2858"/>
                  </a:cubicBezTo>
                  <a:cubicBezTo>
                    <a:pt x="2224" y="2677"/>
                    <a:pt x="2232" y="2429"/>
                    <a:pt x="2149" y="2136"/>
                  </a:cubicBezTo>
                  <a:lnTo>
                    <a:pt x="1714" y="641"/>
                  </a:lnTo>
                  <a:cubicBezTo>
                    <a:pt x="1668" y="416"/>
                    <a:pt x="1533" y="220"/>
                    <a:pt x="1338" y="93"/>
                  </a:cubicBezTo>
                  <a:cubicBezTo>
                    <a:pt x="1233" y="31"/>
                    <a:pt x="1115"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191;p46">
              <a:extLst>
                <a:ext uri="{FF2B5EF4-FFF2-40B4-BE49-F238E27FC236}">
                  <a16:creationId xmlns:a16="http://schemas.microsoft.com/office/drawing/2014/main" id="{4CCAE0B9-0587-4F04-AFE6-8B29A8422542}"/>
                </a:ext>
              </a:extLst>
            </p:cNvPr>
            <p:cNvSpPr/>
            <p:nvPr/>
          </p:nvSpPr>
          <p:spPr>
            <a:xfrm rot="3607546">
              <a:off x="-581805" y="3186930"/>
              <a:ext cx="34811" cy="54574"/>
            </a:xfrm>
            <a:custGeom>
              <a:avLst/>
              <a:gdLst/>
              <a:ahLst/>
              <a:cxnLst/>
              <a:rect l="l" t="t" r="r" b="b"/>
              <a:pathLst>
                <a:path w="2112" h="3311" extrusionOk="0">
                  <a:moveTo>
                    <a:pt x="824" y="479"/>
                  </a:moveTo>
                  <a:cubicBezTo>
                    <a:pt x="872" y="479"/>
                    <a:pt x="918" y="491"/>
                    <a:pt x="962" y="513"/>
                  </a:cubicBezTo>
                  <a:cubicBezTo>
                    <a:pt x="1044" y="550"/>
                    <a:pt x="1105" y="633"/>
                    <a:pt x="1127" y="731"/>
                  </a:cubicBezTo>
                  <a:lnTo>
                    <a:pt x="1608" y="2406"/>
                  </a:lnTo>
                  <a:cubicBezTo>
                    <a:pt x="1638" y="2496"/>
                    <a:pt x="1631" y="2594"/>
                    <a:pt x="1585" y="2677"/>
                  </a:cubicBezTo>
                  <a:cubicBezTo>
                    <a:pt x="1516" y="2778"/>
                    <a:pt x="1406" y="2834"/>
                    <a:pt x="1291" y="2834"/>
                  </a:cubicBezTo>
                  <a:cubicBezTo>
                    <a:pt x="1244" y="2834"/>
                    <a:pt x="1196" y="2824"/>
                    <a:pt x="1150" y="2804"/>
                  </a:cubicBezTo>
                  <a:cubicBezTo>
                    <a:pt x="1067" y="2759"/>
                    <a:pt x="1007" y="2677"/>
                    <a:pt x="992" y="2587"/>
                  </a:cubicBezTo>
                  <a:lnTo>
                    <a:pt x="504" y="904"/>
                  </a:lnTo>
                  <a:cubicBezTo>
                    <a:pt x="473" y="813"/>
                    <a:pt x="481" y="716"/>
                    <a:pt x="526" y="633"/>
                  </a:cubicBezTo>
                  <a:cubicBezTo>
                    <a:pt x="571" y="565"/>
                    <a:pt x="639" y="513"/>
                    <a:pt x="721" y="498"/>
                  </a:cubicBezTo>
                  <a:cubicBezTo>
                    <a:pt x="756" y="485"/>
                    <a:pt x="790" y="479"/>
                    <a:pt x="824" y="479"/>
                  </a:cubicBezTo>
                  <a:close/>
                  <a:moveTo>
                    <a:pt x="827" y="0"/>
                  </a:moveTo>
                  <a:cubicBezTo>
                    <a:pt x="747" y="0"/>
                    <a:pt x="667" y="13"/>
                    <a:pt x="586" y="32"/>
                  </a:cubicBezTo>
                  <a:cubicBezTo>
                    <a:pt x="496" y="62"/>
                    <a:pt x="406" y="107"/>
                    <a:pt x="331" y="160"/>
                  </a:cubicBezTo>
                  <a:cubicBezTo>
                    <a:pt x="248" y="220"/>
                    <a:pt x="180" y="295"/>
                    <a:pt x="128" y="378"/>
                  </a:cubicBezTo>
                  <a:cubicBezTo>
                    <a:pt x="68" y="468"/>
                    <a:pt x="30" y="565"/>
                    <a:pt x="15" y="671"/>
                  </a:cubicBezTo>
                  <a:cubicBezTo>
                    <a:pt x="0" y="791"/>
                    <a:pt x="15" y="919"/>
                    <a:pt x="53" y="1031"/>
                  </a:cubicBezTo>
                  <a:lnTo>
                    <a:pt x="534" y="2722"/>
                  </a:lnTo>
                  <a:cubicBezTo>
                    <a:pt x="564" y="2842"/>
                    <a:pt x="624" y="2947"/>
                    <a:pt x="699" y="3045"/>
                  </a:cubicBezTo>
                  <a:cubicBezTo>
                    <a:pt x="766" y="3128"/>
                    <a:pt x="849" y="3188"/>
                    <a:pt x="947" y="3233"/>
                  </a:cubicBezTo>
                  <a:cubicBezTo>
                    <a:pt x="1037" y="3278"/>
                    <a:pt x="1135" y="3300"/>
                    <a:pt x="1240" y="3308"/>
                  </a:cubicBezTo>
                  <a:cubicBezTo>
                    <a:pt x="1263" y="3310"/>
                    <a:pt x="1286" y="3311"/>
                    <a:pt x="1309" y="3311"/>
                  </a:cubicBezTo>
                  <a:cubicBezTo>
                    <a:pt x="1383" y="3311"/>
                    <a:pt x="1456" y="3301"/>
                    <a:pt x="1525" y="3278"/>
                  </a:cubicBezTo>
                  <a:cubicBezTo>
                    <a:pt x="1623" y="3248"/>
                    <a:pt x="1706" y="3203"/>
                    <a:pt x="1788" y="3150"/>
                  </a:cubicBezTo>
                  <a:cubicBezTo>
                    <a:pt x="1871" y="3090"/>
                    <a:pt x="1939" y="3015"/>
                    <a:pt x="1991" y="2932"/>
                  </a:cubicBezTo>
                  <a:cubicBezTo>
                    <a:pt x="2051" y="2842"/>
                    <a:pt x="2081" y="2744"/>
                    <a:pt x="2096" y="2639"/>
                  </a:cubicBezTo>
                  <a:cubicBezTo>
                    <a:pt x="2111" y="2519"/>
                    <a:pt x="2104" y="2391"/>
                    <a:pt x="2066" y="2279"/>
                  </a:cubicBezTo>
                  <a:lnTo>
                    <a:pt x="1578" y="596"/>
                  </a:lnTo>
                  <a:cubicBezTo>
                    <a:pt x="1548" y="475"/>
                    <a:pt x="1495" y="363"/>
                    <a:pt x="1413" y="272"/>
                  </a:cubicBezTo>
                  <a:cubicBezTo>
                    <a:pt x="1345" y="190"/>
                    <a:pt x="1262" y="122"/>
                    <a:pt x="1172" y="77"/>
                  </a:cubicBezTo>
                  <a:cubicBezTo>
                    <a:pt x="1075" y="32"/>
                    <a:pt x="977" y="9"/>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192;p46">
              <a:extLst>
                <a:ext uri="{FF2B5EF4-FFF2-40B4-BE49-F238E27FC236}">
                  <a16:creationId xmlns:a16="http://schemas.microsoft.com/office/drawing/2014/main" id="{2595F602-66BC-49D0-A1CE-4B079C08A73C}"/>
                </a:ext>
              </a:extLst>
            </p:cNvPr>
            <p:cNvSpPr/>
            <p:nvPr/>
          </p:nvSpPr>
          <p:spPr>
            <a:xfrm rot="3607546">
              <a:off x="-551463" y="3216882"/>
              <a:ext cx="41503" cy="60211"/>
            </a:xfrm>
            <a:custGeom>
              <a:avLst/>
              <a:gdLst/>
              <a:ahLst/>
              <a:cxnLst/>
              <a:rect l="l" t="t" r="r" b="b"/>
              <a:pathLst>
                <a:path w="2518" h="3653" extrusionOk="0">
                  <a:moveTo>
                    <a:pt x="1593" y="1"/>
                  </a:moveTo>
                  <a:lnTo>
                    <a:pt x="1135" y="136"/>
                  </a:lnTo>
                  <a:lnTo>
                    <a:pt x="1691" y="2052"/>
                  </a:lnTo>
                  <a:lnTo>
                    <a:pt x="1684" y="2052"/>
                  </a:lnTo>
                  <a:lnTo>
                    <a:pt x="436" y="331"/>
                  </a:lnTo>
                  <a:lnTo>
                    <a:pt x="1" y="459"/>
                  </a:lnTo>
                  <a:lnTo>
                    <a:pt x="917" y="3652"/>
                  </a:lnTo>
                  <a:lnTo>
                    <a:pt x="1376" y="3517"/>
                  </a:lnTo>
                  <a:lnTo>
                    <a:pt x="820" y="1601"/>
                  </a:lnTo>
                  <a:lnTo>
                    <a:pt x="835" y="1601"/>
                  </a:lnTo>
                  <a:lnTo>
                    <a:pt x="2082" y="3314"/>
                  </a:lnTo>
                  <a:lnTo>
                    <a:pt x="2518"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193;p46">
              <a:extLst>
                <a:ext uri="{FF2B5EF4-FFF2-40B4-BE49-F238E27FC236}">
                  <a16:creationId xmlns:a16="http://schemas.microsoft.com/office/drawing/2014/main" id="{679C3BF3-B55D-4662-BFB5-EAA20953AF70}"/>
                </a:ext>
              </a:extLst>
            </p:cNvPr>
            <p:cNvSpPr/>
            <p:nvPr/>
          </p:nvSpPr>
          <p:spPr>
            <a:xfrm rot="3607546">
              <a:off x="-524379" y="3242615"/>
              <a:ext cx="34828" cy="54591"/>
            </a:xfrm>
            <a:custGeom>
              <a:avLst/>
              <a:gdLst/>
              <a:ahLst/>
              <a:cxnLst/>
              <a:rect l="l" t="t" r="r" b="b"/>
              <a:pathLst>
                <a:path w="2113" h="3312" extrusionOk="0">
                  <a:moveTo>
                    <a:pt x="818" y="473"/>
                  </a:moveTo>
                  <a:cubicBezTo>
                    <a:pt x="865" y="473"/>
                    <a:pt x="911" y="485"/>
                    <a:pt x="955" y="507"/>
                  </a:cubicBezTo>
                  <a:cubicBezTo>
                    <a:pt x="1045" y="552"/>
                    <a:pt x="1098" y="627"/>
                    <a:pt x="1120" y="725"/>
                  </a:cubicBezTo>
                  <a:lnTo>
                    <a:pt x="1609" y="2408"/>
                  </a:lnTo>
                  <a:cubicBezTo>
                    <a:pt x="1639" y="2498"/>
                    <a:pt x="1631" y="2596"/>
                    <a:pt x="1586" y="2678"/>
                  </a:cubicBezTo>
                  <a:cubicBezTo>
                    <a:pt x="1517" y="2779"/>
                    <a:pt x="1406" y="2835"/>
                    <a:pt x="1292" y="2835"/>
                  </a:cubicBezTo>
                  <a:cubicBezTo>
                    <a:pt x="1245" y="2835"/>
                    <a:pt x="1197" y="2826"/>
                    <a:pt x="1150" y="2806"/>
                  </a:cubicBezTo>
                  <a:cubicBezTo>
                    <a:pt x="1068" y="2761"/>
                    <a:pt x="1008" y="2678"/>
                    <a:pt x="985" y="2588"/>
                  </a:cubicBezTo>
                  <a:lnTo>
                    <a:pt x="504" y="905"/>
                  </a:lnTo>
                  <a:cubicBezTo>
                    <a:pt x="467" y="815"/>
                    <a:pt x="474" y="710"/>
                    <a:pt x="519" y="627"/>
                  </a:cubicBezTo>
                  <a:cubicBezTo>
                    <a:pt x="572" y="560"/>
                    <a:pt x="640" y="514"/>
                    <a:pt x="715" y="492"/>
                  </a:cubicBezTo>
                  <a:cubicBezTo>
                    <a:pt x="749" y="479"/>
                    <a:pt x="784" y="473"/>
                    <a:pt x="818" y="473"/>
                  </a:cubicBezTo>
                  <a:close/>
                  <a:moveTo>
                    <a:pt x="811" y="1"/>
                  </a:moveTo>
                  <a:cubicBezTo>
                    <a:pt x="736" y="1"/>
                    <a:pt x="662" y="11"/>
                    <a:pt x="587" y="34"/>
                  </a:cubicBezTo>
                  <a:cubicBezTo>
                    <a:pt x="497" y="56"/>
                    <a:pt x="407" y="101"/>
                    <a:pt x="332" y="161"/>
                  </a:cubicBezTo>
                  <a:cubicBezTo>
                    <a:pt x="249" y="221"/>
                    <a:pt x="181" y="289"/>
                    <a:pt x="121" y="379"/>
                  </a:cubicBezTo>
                  <a:cubicBezTo>
                    <a:pt x="69" y="469"/>
                    <a:pt x="31" y="567"/>
                    <a:pt x="16" y="672"/>
                  </a:cubicBezTo>
                  <a:cubicBezTo>
                    <a:pt x="1" y="792"/>
                    <a:pt x="8" y="913"/>
                    <a:pt x="46" y="1033"/>
                  </a:cubicBezTo>
                  <a:lnTo>
                    <a:pt x="534" y="2723"/>
                  </a:lnTo>
                  <a:cubicBezTo>
                    <a:pt x="564" y="2836"/>
                    <a:pt x="625" y="2949"/>
                    <a:pt x="700" y="3046"/>
                  </a:cubicBezTo>
                  <a:cubicBezTo>
                    <a:pt x="767" y="3122"/>
                    <a:pt x="850" y="3189"/>
                    <a:pt x="948" y="3234"/>
                  </a:cubicBezTo>
                  <a:cubicBezTo>
                    <a:pt x="1038" y="3272"/>
                    <a:pt x="1135" y="3302"/>
                    <a:pt x="1233" y="3309"/>
                  </a:cubicBezTo>
                  <a:cubicBezTo>
                    <a:pt x="1253" y="3311"/>
                    <a:pt x="1273" y="3312"/>
                    <a:pt x="1293" y="3312"/>
                  </a:cubicBezTo>
                  <a:cubicBezTo>
                    <a:pt x="1468" y="3312"/>
                    <a:pt x="1641" y="3253"/>
                    <a:pt x="1789" y="3152"/>
                  </a:cubicBezTo>
                  <a:cubicBezTo>
                    <a:pt x="1864" y="3092"/>
                    <a:pt x="1939" y="3016"/>
                    <a:pt x="1992" y="2934"/>
                  </a:cubicBezTo>
                  <a:cubicBezTo>
                    <a:pt x="2045" y="2844"/>
                    <a:pt x="2082" y="2738"/>
                    <a:pt x="2097" y="2641"/>
                  </a:cubicBezTo>
                  <a:cubicBezTo>
                    <a:pt x="2112" y="2513"/>
                    <a:pt x="2105" y="2393"/>
                    <a:pt x="2067" y="2280"/>
                  </a:cubicBezTo>
                  <a:lnTo>
                    <a:pt x="1579" y="590"/>
                  </a:lnTo>
                  <a:cubicBezTo>
                    <a:pt x="1549" y="477"/>
                    <a:pt x="1489" y="364"/>
                    <a:pt x="1413" y="274"/>
                  </a:cubicBezTo>
                  <a:cubicBezTo>
                    <a:pt x="1346" y="191"/>
                    <a:pt x="1263" y="124"/>
                    <a:pt x="1166" y="79"/>
                  </a:cubicBezTo>
                  <a:cubicBezTo>
                    <a:pt x="1075" y="34"/>
                    <a:pt x="978" y="11"/>
                    <a:pt x="880" y="4"/>
                  </a:cubicBezTo>
                  <a:cubicBezTo>
                    <a:pt x="857" y="2"/>
                    <a:pt x="834" y="1"/>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194;p46">
              <a:extLst>
                <a:ext uri="{FF2B5EF4-FFF2-40B4-BE49-F238E27FC236}">
                  <a16:creationId xmlns:a16="http://schemas.microsoft.com/office/drawing/2014/main" id="{EAD5A35F-A3A3-4948-A7AA-D2C6B46BD157}"/>
                </a:ext>
              </a:extLst>
            </p:cNvPr>
            <p:cNvSpPr/>
            <p:nvPr/>
          </p:nvSpPr>
          <p:spPr>
            <a:xfrm rot="3607546">
              <a:off x="-503733" y="3256178"/>
              <a:ext cx="31465" cy="57228"/>
            </a:xfrm>
            <a:custGeom>
              <a:avLst/>
              <a:gdLst/>
              <a:ahLst/>
              <a:cxnLst/>
              <a:rect l="l" t="t" r="r" b="b"/>
              <a:pathLst>
                <a:path w="1909" h="3472" extrusionOk="0">
                  <a:moveTo>
                    <a:pt x="1518" y="0"/>
                  </a:moveTo>
                  <a:lnTo>
                    <a:pt x="1" y="436"/>
                  </a:lnTo>
                  <a:lnTo>
                    <a:pt x="128" y="864"/>
                  </a:lnTo>
                  <a:lnTo>
                    <a:pt x="654" y="714"/>
                  </a:lnTo>
                  <a:lnTo>
                    <a:pt x="1451" y="3472"/>
                  </a:lnTo>
                  <a:lnTo>
                    <a:pt x="1909" y="3336"/>
                  </a:lnTo>
                  <a:lnTo>
                    <a:pt x="1113" y="579"/>
                  </a:lnTo>
                  <a:lnTo>
                    <a:pt x="1646" y="429"/>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195;p46">
              <a:extLst>
                <a:ext uri="{FF2B5EF4-FFF2-40B4-BE49-F238E27FC236}">
                  <a16:creationId xmlns:a16="http://schemas.microsoft.com/office/drawing/2014/main" id="{886FFFB3-DFA1-4CAA-BAB2-7456986F68DF}"/>
                </a:ext>
              </a:extLst>
            </p:cNvPr>
            <p:cNvSpPr/>
            <p:nvPr/>
          </p:nvSpPr>
          <p:spPr>
            <a:xfrm rot="3607546">
              <a:off x="-473671" y="3291298"/>
              <a:ext cx="34317" cy="54657"/>
            </a:xfrm>
            <a:custGeom>
              <a:avLst/>
              <a:gdLst/>
              <a:ahLst/>
              <a:cxnLst/>
              <a:rect l="l" t="t" r="r" b="b"/>
              <a:pathLst>
                <a:path w="2082" h="3316" extrusionOk="0">
                  <a:moveTo>
                    <a:pt x="774" y="0"/>
                  </a:moveTo>
                  <a:cubicBezTo>
                    <a:pt x="705" y="0"/>
                    <a:pt x="636" y="10"/>
                    <a:pt x="571" y="31"/>
                  </a:cubicBezTo>
                  <a:cubicBezTo>
                    <a:pt x="466" y="61"/>
                    <a:pt x="368" y="113"/>
                    <a:pt x="286" y="173"/>
                  </a:cubicBezTo>
                  <a:cubicBezTo>
                    <a:pt x="128" y="301"/>
                    <a:pt x="23" y="481"/>
                    <a:pt x="8" y="677"/>
                  </a:cubicBezTo>
                  <a:cubicBezTo>
                    <a:pt x="0" y="782"/>
                    <a:pt x="8" y="880"/>
                    <a:pt x="38" y="985"/>
                  </a:cubicBezTo>
                  <a:lnTo>
                    <a:pt x="541" y="2735"/>
                  </a:lnTo>
                  <a:cubicBezTo>
                    <a:pt x="571" y="2863"/>
                    <a:pt x="631" y="2983"/>
                    <a:pt x="714" y="3081"/>
                  </a:cubicBezTo>
                  <a:cubicBezTo>
                    <a:pt x="782" y="3156"/>
                    <a:pt x="864" y="3224"/>
                    <a:pt x="962" y="3261"/>
                  </a:cubicBezTo>
                  <a:cubicBezTo>
                    <a:pt x="1034" y="3294"/>
                    <a:pt x="1117" y="3315"/>
                    <a:pt x="1202" y="3315"/>
                  </a:cubicBezTo>
                  <a:cubicBezTo>
                    <a:pt x="1215" y="3315"/>
                    <a:pt x="1227" y="3315"/>
                    <a:pt x="1240" y="3314"/>
                  </a:cubicBezTo>
                  <a:cubicBezTo>
                    <a:pt x="1330" y="3314"/>
                    <a:pt x="1420" y="3299"/>
                    <a:pt x="1510" y="3276"/>
                  </a:cubicBezTo>
                  <a:cubicBezTo>
                    <a:pt x="1608" y="3246"/>
                    <a:pt x="1698" y="3201"/>
                    <a:pt x="1781" y="3134"/>
                  </a:cubicBezTo>
                  <a:cubicBezTo>
                    <a:pt x="1856" y="3066"/>
                    <a:pt x="1924" y="2991"/>
                    <a:pt x="1969" y="2901"/>
                  </a:cubicBezTo>
                  <a:cubicBezTo>
                    <a:pt x="2059" y="2728"/>
                    <a:pt x="2081" y="2517"/>
                    <a:pt x="2029" y="2330"/>
                  </a:cubicBezTo>
                  <a:lnTo>
                    <a:pt x="1969" y="2134"/>
                  </a:lnTo>
                  <a:lnTo>
                    <a:pt x="1510" y="2262"/>
                  </a:lnTo>
                  <a:lnTo>
                    <a:pt x="1556" y="2420"/>
                  </a:lnTo>
                  <a:cubicBezTo>
                    <a:pt x="1578" y="2472"/>
                    <a:pt x="1578" y="2532"/>
                    <a:pt x="1578" y="2585"/>
                  </a:cubicBezTo>
                  <a:cubicBezTo>
                    <a:pt x="1571" y="2630"/>
                    <a:pt x="1556" y="2668"/>
                    <a:pt x="1533" y="2705"/>
                  </a:cubicBezTo>
                  <a:cubicBezTo>
                    <a:pt x="1518" y="2735"/>
                    <a:pt x="1488" y="2765"/>
                    <a:pt x="1458" y="2780"/>
                  </a:cubicBezTo>
                  <a:cubicBezTo>
                    <a:pt x="1428" y="2803"/>
                    <a:pt x="1398" y="2818"/>
                    <a:pt x="1360" y="2825"/>
                  </a:cubicBezTo>
                  <a:cubicBezTo>
                    <a:pt x="1329" y="2840"/>
                    <a:pt x="1297" y="2846"/>
                    <a:pt x="1265" y="2846"/>
                  </a:cubicBezTo>
                  <a:cubicBezTo>
                    <a:pt x="1213" y="2846"/>
                    <a:pt x="1162" y="2828"/>
                    <a:pt x="1120" y="2795"/>
                  </a:cubicBezTo>
                  <a:cubicBezTo>
                    <a:pt x="1052" y="2735"/>
                    <a:pt x="1015" y="2660"/>
                    <a:pt x="992" y="2578"/>
                  </a:cubicBezTo>
                  <a:lnTo>
                    <a:pt x="519" y="947"/>
                  </a:lnTo>
                  <a:cubicBezTo>
                    <a:pt x="489" y="857"/>
                    <a:pt x="481" y="759"/>
                    <a:pt x="496" y="669"/>
                  </a:cubicBezTo>
                  <a:cubicBezTo>
                    <a:pt x="519" y="587"/>
                    <a:pt x="579" y="534"/>
                    <a:pt x="699" y="496"/>
                  </a:cubicBezTo>
                  <a:cubicBezTo>
                    <a:pt x="722" y="489"/>
                    <a:pt x="747" y="486"/>
                    <a:pt x="772" y="486"/>
                  </a:cubicBezTo>
                  <a:cubicBezTo>
                    <a:pt x="828" y="486"/>
                    <a:pt x="885" y="503"/>
                    <a:pt x="932" y="534"/>
                  </a:cubicBezTo>
                  <a:cubicBezTo>
                    <a:pt x="1000" y="587"/>
                    <a:pt x="1052" y="662"/>
                    <a:pt x="1075" y="744"/>
                  </a:cubicBezTo>
                  <a:lnTo>
                    <a:pt x="1120" y="902"/>
                  </a:lnTo>
                  <a:lnTo>
                    <a:pt x="1571" y="767"/>
                  </a:lnTo>
                  <a:lnTo>
                    <a:pt x="1525" y="587"/>
                  </a:lnTo>
                  <a:cubicBezTo>
                    <a:pt x="1495" y="481"/>
                    <a:pt x="1443" y="384"/>
                    <a:pt x="1383" y="293"/>
                  </a:cubicBezTo>
                  <a:cubicBezTo>
                    <a:pt x="1315" y="218"/>
                    <a:pt x="1240" y="151"/>
                    <a:pt x="1157" y="98"/>
                  </a:cubicBezTo>
                  <a:cubicBezTo>
                    <a:pt x="1067" y="53"/>
                    <a:pt x="977" y="15"/>
                    <a:pt x="879" y="8"/>
                  </a:cubicBezTo>
                  <a:cubicBezTo>
                    <a:pt x="844" y="3"/>
                    <a:pt x="809"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196;p46">
              <a:extLst>
                <a:ext uri="{FF2B5EF4-FFF2-40B4-BE49-F238E27FC236}">
                  <a16:creationId xmlns:a16="http://schemas.microsoft.com/office/drawing/2014/main" id="{D9DAF308-6553-499C-8B00-40038C043322}"/>
                </a:ext>
              </a:extLst>
            </p:cNvPr>
            <p:cNvSpPr/>
            <p:nvPr/>
          </p:nvSpPr>
          <p:spPr>
            <a:xfrm rot="3607546">
              <a:off x="-455628" y="3313838"/>
              <a:ext cx="42245" cy="56849"/>
            </a:xfrm>
            <a:custGeom>
              <a:avLst/>
              <a:gdLst/>
              <a:ahLst/>
              <a:cxnLst/>
              <a:rect l="l" t="t" r="r" b="b"/>
              <a:pathLst>
                <a:path w="2563" h="3449" extrusionOk="0">
                  <a:moveTo>
                    <a:pt x="978" y="455"/>
                  </a:moveTo>
                  <a:cubicBezTo>
                    <a:pt x="995" y="455"/>
                    <a:pt x="1012" y="456"/>
                    <a:pt x="1030" y="458"/>
                  </a:cubicBezTo>
                  <a:cubicBezTo>
                    <a:pt x="1082" y="465"/>
                    <a:pt x="1135" y="480"/>
                    <a:pt x="1180" y="518"/>
                  </a:cubicBezTo>
                  <a:cubicBezTo>
                    <a:pt x="1217" y="556"/>
                    <a:pt x="1255" y="608"/>
                    <a:pt x="1278" y="661"/>
                  </a:cubicBezTo>
                  <a:cubicBezTo>
                    <a:pt x="1308" y="728"/>
                    <a:pt x="1330" y="796"/>
                    <a:pt x="1353" y="871"/>
                  </a:cubicBezTo>
                  <a:cubicBezTo>
                    <a:pt x="1375" y="939"/>
                    <a:pt x="1390" y="1014"/>
                    <a:pt x="1398" y="1081"/>
                  </a:cubicBezTo>
                  <a:cubicBezTo>
                    <a:pt x="1405" y="1142"/>
                    <a:pt x="1405" y="1202"/>
                    <a:pt x="1390" y="1254"/>
                  </a:cubicBezTo>
                  <a:cubicBezTo>
                    <a:pt x="1383" y="1307"/>
                    <a:pt x="1353" y="1344"/>
                    <a:pt x="1308" y="1382"/>
                  </a:cubicBezTo>
                  <a:cubicBezTo>
                    <a:pt x="1255" y="1427"/>
                    <a:pt x="1195" y="1457"/>
                    <a:pt x="1127" y="1472"/>
                  </a:cubicBezTo>
                  <a:lnTo>
                    <a:pt x="872" y="1547"/>
                  </a:lnTo>
                  <a:lnTo>
                    <a:pt x="579" y="556"/>
                  </a:lnTo>
                  <a:lnTo>
                    <a:pt x="819" y="488"/>
                  </a:lnTo>
                  <a:cubicBezTo>
                    <a:pt x="871" y="465"/>
                    <a:pt x="923" y="455"/>
                    <a:pt x="978" y="455"/>
                  </a:cubicBezTo>
                  <a:close/>
                  <a:moveTo>
                    <a:pt x="1030" y="0"/>
                  </a:moveTo>
                  <a:cubicBezTo>
                    <a:pt x="939" y="0"/>
                    <a:pt x="841" y="15"/>
                    <a:pt x="737" y="45"/>
                  </a:cubicBezTo>
                  <a:lnTo>
                    <a:pt x="0" y="255"/>
                  </a:lnTo>
                  <a:lnTo>
                    <a:pt x="924" y="3448"/>
                  </a:lnTo>
                  <a:lnTo>
                    <a:pt x="1375" y="3313"/>
                  </a:lnTo>
                  <a:lnTo>
                    <a:pt x="984" y="1953"/>
                  </a:lnTo>
                  <a:lnTo>
                    <a:pt x="1255" y="1878"/>
                  </a:lnTo>
                  <a:lnTo>
                    <a:pt x="2074" y="3118"/>
                  </a:lnTo>
                  <a:lnTo>
                    <a:pt x="2562" y="2975"/>
                  </a:lnTo>
                  <a:lnTo>
                    <a:pt x="1646" y="1660"/>
                  </a:lnTo>
                  <a:cubicBezTo>
                    <a:pt x="1766" y="1555"/>
                    <a:pt x="1841" y="1405"/>
                    <a:pt x="1864" y="1254"/>
                  </a:cubicBezTo>
                  <a:cubicBezTo>
                    <a:pt x="1879" y="1081"/>
                    <a:pt x="1864" y="909"/>
                    <a:pt x="1811" y="751"/>
                  </a:cubicBezTo>
                  <a:cubicBezTo>
                    <a:pt x="1666" y="249"/>
                    <a:pt x="140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197;p46">
              <a:extLst>
                <a:ext uri="{FF2B5EF4-FFF2-40B4-BE49-F238E27FC236}">
                  <a16:creationId xmlns:a16="http://schemas.microsoft.com/office/drawing/2014/main" id="{A27D3E88-37E2-47D2-880F-F4941AF89AD0}"/>
                </a:ext>
              </a:extLst>
            </p:cNvPr>
            <p:cNvSpPr/>
            <p:nvPr/>
          </p:nvSpPr>
          <p:spPr>
            <a:xfrm rot="3607546">
              <a:off x="-428134" y="3335576"/>
              <a:ext cx="34828" cy="54591"/>
            </a:xfrm>
            <a:custGeom>
              <a:avLst/>
              <a:gdLst/>
              <a:ahLst/>
              <a:cxnLst/>
              <a:rect l="l" t="t" r="r" b="b"/>
              <a:pathLst>
                <a:path w="2113" h="3312" extrusionOk="0">
                  <a:moveTo>
                    <a:pt x="824" y="477"/>
                  </a:moveTo>
                  <a:cubicBezTo>
                    <a:pt x="868" y="477"/>
                    <a:pt x="913" y="486"/>
                    <a:pt x="955" y="507"/>
                  </a:cubicBezTo>
                  <a:cubicBezTo>
                    <a:pt x="1045" y="552"/>
                    <a:pt x="1098" y="627"/>
                    <a:pt x="1120" y="725"/>
                  </a:cubicBezTo>
                  <a:lnTo>
                    <a:pt x="1609" y="2408"/>
                  </a:lnTo>
                  <a:cubicBezTo>
                    <a:pt x="1639" y="2498"/>
                    <a:pt x="1631" y="2596"/>
                    <a:pt x="1586" y="2678"/>
                  </a:cubicBezTo>
                  <a:cubicBezTo>
                    <a:pt x="1541" y="2746"/>
                    <a:pt x="1466" y="2799"/>
                    <a:pt x="1391" y="2821"/>
                  </a:cubicBezTo>
                  <a:cubicBezTo>
                    <a:pt x="1358" y="2830"/>
                    <a:pt x="1326" y="2834"/>
                    <a:pt x="1293" y="2834"/>
                  </a:cubicBezTo>
                  <a:cubicBezTo>
                    <a:pt x="1244" y="2834"/>
                    <a:pt x="1196" y="2824"/>
                    <a:pt x="1150" y="2806"/>
                  </a:cubicBezTo>
                  <a:cubicBezTo>
                    <a:pt x="1068" y="2761"/>
                    <a:pt x="1008" y="2678"/>
                    <a:pt x="985" y="2588"/>
                  </a:cubicBezTo>
                  <a:lnTo>
                    <a:pt x="504" y="898"/>
                  </a:lnTo>
                  <a:cubicBezTo>
                    <a:pt x="467" y="815"/>
                    <a:pt x="474" y="717"/>
                    <a:pt x="527" y="635"/>
                  </a:cubicBezTo>
                  <a:cubicBezTo>
                    <a:pt x="564" y="560"/>
                    <a:pt x="639" y="514"/>
                    <a:pt x="722" y="492"/>
                  </a:cubicBezTo>
                  <a:cubicBezTo>
                    <a:pt x="755" y="482"/>
                    <a:pt x="789" y="477"/>
                    <a:pt x="824" y="477"/>
                  </a:cubicBezTo>
                  <a:close/>
                  <a:moveTo>
                    <a:pt x="803" y="1"/>
                  </a:moveTo>
                  <a:cubicBezTo>
                    <a:pt x="729" y="1"/>
                    <a:pt x="656" y="11"/>
                    <a:pt x="587" y="34"/>
                  </a:cubicBezTo>
                  <a:cubicBezTo>
                    <a:pt x="489" y="64"/>
                    <a:pt x="407" y="101"/>
                    <a:pt x="324" y="161"/>
                  </a:cubicBezTo>
                  <a:cubicBezTo>
                    <a:pt x="241" y="221"/>
                    <a:pt x="174" y="297"/>
                    <a:pt x="121" y="379"/>
                  </a:cubicBezTo>
                  <a:cubicBezTo>
                    <a:pt x="61" y="469"/>
                    <a:pt x="31" y="567"/>
                    <a:pt x="16" y="672"/>
                  </a:cubicBezTo>
                  <a:cubicBezTo>
                    <a:pt x="1" y="792"/>
                    <a:pt x="8" y="920"/>
                    <a:pt x="46" y="1033"/>
                  </a:cubicBezTo>
                  <a:lnTo>
                    <a:pt x="527" y="2723"/>
                  </a:lnTo>
                  <a:cubicBezTo>
                    <a:pt x="564" y="2844"/>
                    <a:pt x="617" y="2949"/>
                    <a:pt x="692" y="3046"/>
                  </a:cubicBezTo>
                  <a:cubicBezTo>
                    <a:pt x="767" y="3122"/>
                    <a:pt x="850" y="3189"/>
                    <a:pt x="940" y="3234"/>
                  </a:cubicBezTo>
                  <a:cubicBezTo>
                    <a:pt x="1038" y="3272"/>
                    <a:pt x="1135" y="3302"/>
                    <a:pt x="1233" y="3309"/>
                  </a:cubicBezTo>
                  <a:cubicBezTo>
                    <a:pt x="1250" y="3311"/>
                    <a:pt x="1268" y="3311"/>
                    <a:pt x="1285" y="3311"/>
                  </a:cubicBezTo>
                  <a:cubicBezTo>
                    <a:pt x="1365" y="3311"/>
                    <a:pt x="1444" y="3298"/>
                    <a:pt x="1519" y="3279"/>
                  </a:cubicBezTo>
                  <a:cubicBezTo>
                    <a:pt x="1616" y="3249"/>
                    <a:pt x="1706" y="3204"/>
                    <a:pt x="1782" y="3152"/>
                  </a:cubicBezTo>
                  <a:cubicBezTo>
                    <a:pt x="1864" y="3092"/>
                    <a:pt x="1932" y="3016"/>
                    <a:pt x="1984" y="2934"/>
                  </a:cubicBezTo>
                  <a:cubicBezTo>
                    <a:pt x="2044" y="2844"/>
                    <a:pt x="2082" y="2746"/>
                    <a:pt x="2097" y="2641"/>
                  </a:cubicBezTo>
                  <a:cubicBezTo>
                    <a:pt x="2112" y="2521"/>
                    <a:pt x="2097" y="2393"/>
                    <a:pt x="2060" y="2280"/>
                  </a:cubicBezTo>
                  <a:lnTo>
                    <a:pt x="1579" y="590"/>
                  </a:lnTo>
                  <a:cubicBezTo>
                    <a:pt x="1549" y="477"/>
                    <a:pt x="1489" y="364"/>
                    <a:pt x="1413" y="274"/>
                  </a:cubicBezTo>
                  <a:cubicBezTo>
                    <a:pt x="1346" y="191"/>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198;p46">
              <a:extLst>
                <a:ext uri="{FF2B5EF4-FFF2-40B4-BE49-F238E27FC236}">
                  <a16:creationId xmlns:a16="http://schemas.microsoft.com/office/drawing/2014/main" id="{F19DE869-C90E-4E47-A199-CECFDB2C427E}"/>
                </a:ext>
              </a:extLst>
            </p:cNvPr>
            <p:cNvSpPr/>
            <p:nvPr/>
          </p:nvSpPr>
          <p:spPr>
            <a:xfrm rot="3607546">
              <a:off x="-405063" y="3357700"/>
              <a:ext cx="34317" cy="54673"/>
            </a:xfrm>
            <a:custGeom>
              <a:avLst/>
              <a:gdLst/>
              <a:ahLst/>
              <a:cxnLst/>
              <a:rect l="l" t="t" r="r" b="b"/>
              <a:pathLst>
                <a:path w="2082" h="3317" extrusionOk="0">
                  <a:moveTo>
                    <a:pt x="812" y="0"/>
                  </a:moveTo>
                  <a:cubicBezTo>
                    <a:pt x="734" y="0"/>
                    <a:pt x="656" y="11"/>
                    <a:pt x="579" y="33"/>
                  </a:cubicBezTo>
                  <a:cubicBezTo>
                    <a:pt x="459" y="63"/>
                    <a:pt x="354" y="123"/>
                    <a:pt x="256" y="198"/>
                  </a:cubicBezTo>
                  <a:cubicBezTo>
                    <a:pt x="173" y="274"/>
                    <a:pt x="113" y="356"/>
                    <a:pt x="68" y="454"/>
                  </a:cubicBezTo>
                  <a:cubicBezTo>
                    <a:pt x="23" y="559"/>
                    <a:pt x="8" y="664"/>
                    <a:pt x="1" y="777"/>
                  </a:cubicBezTo>
                  <a:cubicBezTo>
                    <a:pt x="1" y="897"/>
                    <a:pt x="16" y="1017"/>
                    <a:pt x="53" y="1130"/>
                  </a:cubicBezTo>
                  <a:cubicBezTo>
                    <a:pt x="98" y="1303"/>
                    <a:pt x="181" y="1468"/>
                    <a:pt x="301" y="1603"/>
                  </a:cubicBezTo>
                  <a:cubicBezTo>
                    <a:pt x="429" y="1724"/>
                    <a:pt x="602" y="1799"/>
                    <a:pt x="790" y="1806"/>
                  </a:cubicBezTo>
                  <a:lnTo>
                    <a:pt x="1150" y="1844"/>
                  </a:lnTo>
                  <a:cubicBezTo>
                    <a:pt x="1203" y="1851"/>
                    <a:pt x="1255" y="1859"/>
                    <a:pt x="1308" y="1874"/>
                  </a:cubicBezTo>
                  <a:cubicBezTo>
                    <a:pt x="1346" y="1881"/>
                    <a:pt x="1383" y="1904"/>
                    <a:pt x="1413" y="1934"/>
                  </a:cubicBezTo>
                  <a:cubicBezTo>
                    <a:pt x="1443" y="1964"/>
                    <a:pt x="1473" y="2009"/>
                    <a:pt x="1488" y="2054"/>
                  </a:cubicBezTo>
                  <a:cubicBezTo>
                    <a:pt x="1511" y="2107"/>
                    <a:pt x="1533" y="2174"/>
                    <a:pt x="1556" y="2257"/>
                  </a:cubicBezTo>
                  <a:cubicBezTo>
                    <a:pt x="1579" y="2317"/>
                    <a:pt x="1594" y="2385"/>
                    <a:pt x="1601" y="2452"/>
                  </a:cubicBezTo>
                  <a:cubicBezTo>
                    <a:pt x="1616" y="2505"/>
                    <a:pt x="1616" y="2565"/>
                    <a:pt x="1601" y="2618"/>
                  </a:cubicBezTo>
                  <a:cubicBezTo>
                    <a:pt x="1594" y="2663"/>
                    <a:pt x="1571" y="2708"/>
                    <a:pt x="1533" y="2738"/>
                  </a:cubicBezTo>
                  <a:cubicBezTo>
                    <a:pt x="1481" y="2783"/>
                    <a:pt x="1421" y="2813"/>
                    <a:pt x="1361" y="2821"/>
                  </a:cubicBezTo>
                  <a:cubicBezTo>
                    <a:pt x="1324" y="2839"/>
                    <a:pt x="1285" y="2847"/>
                    <a:pt x="1246" y="2847"/>
                  </a:cubicBezTo>
                  <a:cubicBezTo>
                    <a:pt x="1189" y="2847"/>
                    <a:pt x="1132" y="2829"/>
                    <a:pt x="1083" y="2798"/>
                  </a:cubicBezTo>
                  <a:cubicBezTo>
                    <a:pt x="1015" y="2745"/>
                    <a:pt x="962" y="2670"/>
                    <a:pt x="940" y="2588"/>
                  </a:cubicBezTo>
                  <a:lnTo>
                    <a:pt x="902" y="2445"/>
                  </a:lnTo>
                  <a:lnTo>
                    <a:pt x="444" y="2580"/>
                  </a:lnTo>
                  <a:lnTo>
                    <a:pt x="489" y="2745"/>
                  </a:lnTo>
                  <a:cubicBezTo>
                    <a:pt x="519" y="2851"/>
                    <a:pt x="572" y="2948"/>
                    <a:pt x="639" y="3031"/>
                  </a:cubicBezTo>
                  <a:cubicBezTo>
                    <a:pt x="699" y="3106"/>
                    <a:pt x="782" y="3174"/>
                    <a:pt x="872" y="3226"/>
                  </a:cubicBezTo>
                  <a:cubicBezTo>
                    <a:pt x="962" y="3271"/>
                    <a:pt x="1060" y="3301"/>
                    <a:pt x="1165" y="3309"/>
                  </a:cubicBezTo>
                  <a:cubicBezTo>
                    <a:pt x="1199" y="3314"/>
                    <a:pt x="1233" y="3316"/>
                    <a:pt x="1267" y="3316"/>
                  </a:cubicBezTo>
                  <a:cubicBezTo>
                    <a:pt x="1341" y="3316"/>
                    <a:pt x="1416" y="3305"/>
                    <a:pt x="1488" y="3279"/>
                  </a:cubicBezTo>
                  <a:cubicBezTo>
                    <a:pt x="1616" y="3249"/>
                    <a:pt x="1736" y="3189"/>
                    <a:pt x="1841" y="3099"/>
                  </a:cubicBezTo>
                  <a:cubicBezTo>
                    <a:pt x="1924" y="3031"/>
                    <a:pt x="1984" y="2941"/>
                    <a:pt x="2029" y="2836"/>
                  </a:cubicBezTo>
                  <a:cubicBezTo>
                    <a:pt x="2067" y="2730"/>
                    <a:pt x="2082" y="2618"/>
                    <a:pt x="2074" y="2505"/>
                  </a:cubicBezTo>
                  <a:cubicBezTo>
                    <a:pt x="2067" y="2370"/>
                    <a:pt x="2044" y="2242"/>
                    <a:pt x="2007" y="2114"/>
                  </a:cubicBezTo>
                  <a:cubicBezTo>
                    <a:pt x="1977" y="2009"/>
                    <a:pt x="1939" y="1912"/>
                    <a:pt x="1902" y="1806"/>
                  </a:cubicBezTo>
                  <a:cubicBezTo>
                    <a:pt x="1864" y="1731"/>
                    <a:pt x="1819" y="1656"/>
                    <a:pt x="1759" y="1588"/>
                  </a:cubicBezTo>
                  <a:cubicBezTo>
                    <a:pt x="1706" y="1528"/>
                    <a:pt x="1639" y="1483"/>
                    <a:pt x="1563" y="1446"/>
                  </a:cubicBezTo>
                  <a:cubicBezTo>
                    <a:pt x="1473" y="1408"/>
                    <a:pt x="1376" y="1386"/>
                    <a:pt x="1278" y="1386"/>
                  </a:cubicBezTo>
                  <a:lnTo>
                    <a:pt x="887" y="1340"/>
                  </a:lnTo>
                  <a:cubicBezTo>
                    <a:pt x="827" y="1340"/>
                    <a:pt x="775" y="1325"/>
                    <a:pt x="722" y="1310"/>
                  </a:cubicBezTo>
                  <a:cubicBezTo>
                    <a:pt x="684" y="1303"/>
                    <a:pt x="647" y="1280"/>
                    <a:pt x="624" y="1250"/>
                  </a:cubicBezTo>
                  <a:cubicBezTo>
                    <a:pt x="594" y="1220"/>
                    <a:pt x="572" y="1190"/>
                    <a:pt x="557" y="1153"/>
                  </a:cubicBezTo>
                  <a:cubicBezTo>
                    <a:pt x="534" y="1100"/>
                    <a:pt x="519" y="1047"/>
                    <a:pt x="504" y="995"/>
                  </a:cubicBezTo>
                  <a:cubicBezTo>
                    <a:pt x="489" y="942"/>
                    <a:pt x="474" y="890"/>
                    <a:pt x="474" y="837"/>
                  </a:cubicBezTo>
                  <a:cubicBezTo>
                    <a:pt x="467" y="784"/>
                    <a:pt x="467" y="739"/>
                    <a:pt x="482" y="687"/>
                  </a:cubicBezTo>
                  <a:cubicBezTo>
                    <a:pt x="497" y="649"/>
                    <a:pt x="519" y="604"/>
                    <a:pt x="549" y="574"/>
                  </a:cubicBezTo>
                  <a:cubicBezTo>
                    <a:pt x="587" y="529"/>
                    <a:pt x="639" y="507"/>
                    <a:pt x="692" y="491"/>
                  </a:cubicBezTo>
                  <a:cubicBezTo>
                    <a:pt x="727" y="478"/>
                    <a:pt x="763" y="471"/>
                    <a:pt x="798" y="471"/>
                  </a:cubicBezTo>
                  <a:cubicBezTo>
                    <a:pt x="862" y="471"/>
                    <a:pt x="924" y="493"/>
                    <a:pt x="977" y="537"/>
                  </a:cubicBezTo>
                  <a:cubicBezTo>
                    <a:pt x="1053" y="604"/>
                    <a:pt x="1105" y="687"/>
                    <a:pt x="1128" y="784"/>
                  </a:cubicBezTo>
                  <a:lnTo>
                    <a:pt x="1158" y="890"/>
                  </a:lnTo>
                  <a:lnTo>
                    <a:pt x="1616" y="754"/>
                  </a:lnTo>
                  <a:lnTo>
                    <a:pt x="1548" y="537"/>
                  </a:lnTo>
                  <a:cubicBezTo>
                    <a:pt x="1526" y="446"/>
                    <a:pt x="1481" y="364"/>
                    <a:pt x="1421" y="289"/>
                  </a:cubicBezTo>
                  <a:cubicBezTo>
                    <a:pt x="1361" y="213"/>
                    <a:pt x="1285" y="146"/>
                    <a:pt x="1203" y="101"/>
                  </a:cubicBezTo>
                  <a:cubicBezTo>
                    <a:pt x="1083" y="34"/>
                    <a:pt x="94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199;p46">
              <a:extLst>
                <a:ext uri="{FF2B5EF4-FFF2-40B4-BE49-F238E27FC236}">
                  <a16:creationId xmlns:a16="http://schemas.microsoft.com/office/drawing/2014/main" id="{CB2C0452-1673-42A6-A5CA-5639FB9CCFE6}"/>
                </a:ext>
              </a:extLst>
            </p:cNvPr>
            <p:cNvSpPr/>
            <p:nvPr/>
          </p:nvSpPr>
          <p:spPr>
            <a:xfrm rot="3607546">
              <a:off x="-382871" y="3379059"/>
              <a:ext cx="34317" cy="54739"/>
            </a:xfrm>
            <a:custGeom>
              <a:avLst/>
              <a:gdLst/>
              <a:ahLst/>
              <a:cxnLst/>
              <a:rect l="l" t="t" r="r" b="b"/>
              <a:pathLst>
                <a:path w="2082" h="3321" extrusionOk="0">
                  <a:moveTo>
                    <a:pt x="797" y="0"/>
                  </a:moveTo>
                  <a:cubicBezTo>
                    <a:pt x="723" y="0"/>
                    <a:pt x="649" y="10"/>
                    <a:pt x="579" y="30"/>
                  </a:cubicBezTo>
                  <a:cubicBezTo>
                    <a:pt x="459" y="60"/>
                    <a:pt x="354" y="120"/>
                    <a:pt x="256" y="203"/>
                  </a:cubicBezTo>
                  <a:cubicBezTo>
                    <a:pt x="173" y="271"/>
                    <a:pt x="113" y="361"/>
                    <a:pt x="68" y="458"/>
                  </a:cubicBezTo>
                  <a:cubicBezTo>
                    <a:pt x="23" y="556"/>
                    <a:pt x="0" y="669"/>
                    <a:pt x="0" y="774"/>
                  </a:cubicBezTo>
                  <a:cubicBezTo>
                    <a:pt x="0" y="894"/>
                    <a:pt x="15" y="1014"/>
                    <a:pt x="53" y="1135"/>
                  </a:cubicBezTo>
                  <a:cubicBezTo>
                    <a:pt x="98" y="1307"/>
                    <a:pt x="181" y="1465"/>
                    <a:pt x="293" y="1601"/>
                  </a:cubicBezTo>
                  <a:cubicBezTo>
                    <a:pt x="429" y="1728"/>
                    <a:pt x="601" y="1803"/>
                    <a:pt x="789" y="1811"/>
                  </a:cubicBezTo>
                  <a:lnTo>
                    <a:pt x="1150" y="1848"/>
                  </a:lnTo>
                  <a:cubicBezTo>
                    <a:pt x="1203" y="1856"/>
                    <a:pt x="1255" y="1863"/>
                    <a:pt x="1308" y="1879"/>
                  </a:cubicBezTo>
                  <a:cubicBezTo>
                    <a:pt x="1345" y="1886"/>
                    <a:pt x="1383" y="1909"/>
                    <a:pt x="1413" y="1939"/>
                  </a:cubicBezTo>
                  <a:cubicBezTo>
                    <a:pt x="1443" y="1969"/>
                    <a:pt x="1466" y="2014"/>
                    <a:pt x="1488" y="2059"/>
                  </a:cubicBezTo>
                  <a:cubicBezTo>
                    <a:pt x="1511" y="2119"/>
                    <a:pt x="1533" y="2187"/>
                    <a:pt x="1556" y="2262"/>
                  </a:cubicBezTo>
                  <a:cubicBezTo>
                    <a:pt x="1571" y="2329"/>
                    <a:pt x="1593" y="2397"/>
                    <a:pt x="1601" y="2457"/>
                  </a:cubicBezTo>
                  <a:cubicBezTo>
                    <a:pt x="1616" y="2510"/>
                    <a:pt x="1616" y="2570"/>
                    <a:pt x="1601" y="2622"/>
                  </a:cubicBezTo>
                  <a:cubicBezTo>
                    <a:pt x="1593" y="2667"/>
                    <a:pt x="1563" y="2713"/>
                    <a:pt x="1533" y="2743"/>
                  </a:cubicBezTo>
                  <a:cubicBezTo>
                    <a:pt x="1481" y="2788"/>
                    <a:pt x="1420" y="2810"/>
                    <a:pt x="1360" y="2825"/>
                  </a:cubicBezTo>
                  <a:cubicBezTo>
                    <a:pt x="1321" y="2843"/>
                    <a:pt x="1280" y="2852"/>
                    <a:pt x="1240" y="2852"/>
                  </a:cubicBezTo>
                  <a:cubicBezTo>
                    <a:pt x="1181" y="2852"/>
                    <a:pt x="1124" y="2834"/>
                    <a:pt x="1075" y="2803"/>
                  </a:cubicBezTo>
                  <a:cubicBezTo>
                    <a:pt x="1007" y="2750"/>
                    <a:pt x="955" y="2675"/>
                    <a:pt x="940" y="2592"/>
                  </a:cubicBezTo>
                  <a:lnTo>
                    <a:pt x="894" y="2450"/>
                  </a:lnTo>
                  <a:lnTo>
                    <a:pt x="436" y="2585"/>
                  </a:lnTo>
                  <a:lnTo>
                    <a:pt x="489" y="2750"/>
                  </a:lnTo>
                  <a:cubicBezTo>
                    <a:pt x="519" y="2855"/>
                    <a:pt x="564" y="2953"/>
                    <a:pt x="632" y="3036"/>
                  </a:cubicBezTo>
                  <a:cubicBezTo>
                    <a:pt x="767" y="3193"/>
                    <a:pt x="955" y="3299"/>
                    <a:pt x="1157" y="3314"/>
                  </a:cubicBezTo>
                  <a:cubicBezTo>
                    <a:pt x="1193" y="3318"/>
                    <a:pt x="1228" y="3321"/>
                    <a:pt x="1263" y="3321"/>
                  </a:cubicBezTo>
                  <a:cubicBezTo>
                    <a:pt x="1338" y="3321"/>
                    <a:pt x="1411" y="3309"/>
                    <a:pt x="1488" y="3284"/>
                  </a:cubicBezTo>
                  <a:cubicBezTo>
                    <a:pt x="1616" y="3253"/>
                    <a:pt x="1736" y="3193"/>
                    <a:pt x="1834" y="3111"/>
                  </a:cubicBezTo>
                  <a:cubicBezTo>
                    <a:pt x="1916" y="3036"/>
                    <a:pt x="1984" y="2945"/>
                    <a:pt x="2022" y="2840"/>
                  </a:cubicBezTo>
                  <a:cubicBezTo>
                    <a:pt x="2059" y="2735"/>
                    <a:pt x="2082" y="2622"/>
                    <a:pt x="2074" y="2510"/>
                  </a:cubicBezTo>
                  <a:cubicBezTo>
                    <a:pt x="2059" y="2374"/>
                    <a:pt x="2037" y="2247"/>
                    <a:pt x="2006" y="2119"/>
                  </a:cubicBezTo>
                  <a:cubicBezTo>
                    <a:pt x="1976" y="2021"/>
                    <a:pt x="1939" y="1916"/>
                    <a:pt x="1894" y="1818"/>
                  </a:cubicBezTo>
                  <a:cubicBezTo>
                    <a:pt x="1864" y="1736"/>
                    <a:pt x="1811" y="1661"/>
                    <a:pt x="1759" y="1593"/>
                  </a:cubicBezTo>
                  <a:cubicBezTo>
                    <a:pt x="1698" y="1533"/>
                    <a:pt x="1631" y="1488"/>
                    <a:pt x="1556" y="1450"/>
                  </a:cubicBezTo>
                  <a:cubicBezTo>
                    <a:pt x="1466" y="1413"/>
                    <a:pt x="1375" y="1390"/>
                    <a:pt x="1278" y="1390"/>
                  </a:cubicBezTo>
                  <a:lnTo>
                    <a:pt x="887" y="1345"/>
                  </a:lnTo>
                  <a:cubicBezTo>
                    <a:pt x="834" y="1345"/>
                    <a:pt x="774" y="1330"/>
                    <a:pt x="722" y="1315"/>
                  </a:cubicBezTo>
                  <a:cubicBezTo>
                    <a:pt x="684" y="1307"/>
                    <a:pt x="654" y="1285"/>
                    <a:pt x="624" y="1255"/>
                  </a:cubicBezTo>
                  <a:cubicBezTo>
                    <a:pt x="594" y="1225"/>
                    <a:pt x="571" y="1195"/>
                    <a:pt x="556" y="1157"/>
                  </a:cubicBezTo>
                  <a:cubicBezTo>
                    <a:pt x="541" y="1112"/>
                    <a:pt x="519" y="1060"/>
                    <a:pt x="504" y="999"/>
                  </a:cubicBezTo>
                  <a:cubicBezTo>
                    <a:pt x="489" y="947"/>
                    <a:pt x="474" y="894"/>
                    <a:pt x="474" y="842"/>
                  </a:cubicBezTo>
                  <a:cubicBezTo>
                    <a:pt x="466" y="789"/>
                    <a:pt x="466" y="744"/>
                    <a:pt x="481" y="691"/>
                  </a:cubicBezTo>
                  <a:cubicBezTo>
                    <a:pt x="496" y="654"/>
                    <a:pt x="519" y="609"/>
                    <a:pt x="549" y="579"/>
                  </a:cubicBezTo>
                  <a:cubicBezTo>
                    <a:pt x="586" y="541"/>
                    <a:pt x="639" y="511"/>
                    <a:pt x="692" y="496"/>
                  </a:cubicBezTo>
                  <a:cubicBezTo>
                    <a:pt x="727" y="483"/>
                    <a:pt x="762" y="476"/>
                    <a:pt x="798" y="476"/>
                  </a:cubicBezTo>
                  <a:cubicBezTo>
                    <a:pt x="862" y="476"/>
                    <a:pt x="924" y="498"/>
                    <a:pt x="977" y="541"/>
                  </a:cubicBezTo>
                  <a:cubicBezTo>
                    <a:pt x="1052" y="609"/>
                    <a:pt x="1105" y="691"/>
                    <a:pt x="1127" y="789"/>
                  </a:cubicBezTo>
                  <a:lnTo>
                    <a:pt x="1157" y="894"/>
                  </a:lnTo>
                  <a:lnTo>
                    <a:pt x="1616" y="759"/>
                  </a:lnTo>
                  <a:lnTo>
                    <a:pt x="1548" y="534"/>
                  </a:lnTo>
                  <a:cubicBezTo>
                    <a:pt x="1526" y="443"/>
                    <a:pt x="1481" y="361"/>
                    <a:pt x="1420" y="286"/>
                  </a:cubicBezTo>
                  <a:cubicBezTo>
                    <a:pt x="1360" y="211"/>
                    <a:pt x="1285" y="150"/>
                    <a:pt x="1203" y="98"/>
                  </a:cubicBezTo>
                  <a:cubicBezTo>
                    <a:pt x="1112" y="53"/>
                    <a:pt x="1015" y="15"/>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200;p46">
              <a:extLst>
                <a:ext uri="{FF2B5EF4-FFF2-40B4-BE49-F238E27FC236}">
                  <a16:creationId xmlns:a16="http://schemas.microsoft.com/office/drawing/2014/main" id="{CE880ABD-65FA-4E5C-AF12-26A0889E88AC}"/>
                </a:ext>
              </a:extLst>
            </p:cNvPr>
            <p:cNvSpPr/>
            <p:nvPr/>
          </p:nvSpPr>
          <p:spPr>
            <a:xfrm rot="3607546">
              <a:off x="-320660" y="3439144"/>
              <a:ext cx="34202" cy="54673"/>
            </a:xfrm>
            <a:custGeom>
              <a:avLst/>
              <a:gdLst/>
              <a:ahLst/>
              <a:cxnLst/>
              <a:rect l="l" t="t" r="r" b="b"/>
              <a:pathLst>
                <a:path w="2075" h="3317" extrusionOk="0">
                  <a:moveTo>
                    <a:pt x="807" y="0"/>
                  </a:moveTo>
                  <a:cubicBezTo>
                    <a:pt x="728" y="0"/>
                    <a:pt x="652" y="10"/>
                    <a:pt x="572" y="33"/>
                  </a:cubicBezTo>
                  <a:cubicBezTo>
                    <a:pt x="467" y="63"/>
                    <a:pt x="369" y="108"/>
                    <a:pt x="286" y="176"/>
                  </a:cubicBezTo>
                  <a:cubicBezTo>
                    <a:pt x="211" y="236"/>
                    <a:pt x="144" y="311"/>
                    <a:pt x="99" y="401"/>
                  </a:cubicBezTo>
                  <a:cubicBezTo>
                    <a:pt x="53" y="484"/>
                    <a:pt x="23" y="582"/>
                    <a:pt x="16" y="679"/>
                  </a:cubicBezTo>
                  <a:cubicBezTo>
                    <a:pt x="1" y="777"/>
                    <a:pt x="16" y="882"/>
                    <a:pt x="46" y="980"/>
                  </a:cubicBezTo>
                  <a:lnTo>
                    <a:pt x="549" y="2738"/>
                  </a:lnTo>
                  <a:cubicBezTo>
                    <a:pt x="579" y="2866"/>
                    <a:pt x="640" y="2986"/>
                    <a:pt x="722" y="3084"/>
                  </a:cubicBezTo>
                  <a:cubicBezTo>
                    <a:pt x="790" y="3159"/>
                    <a:pt x="872" y="3219"/>
                    <a:pt x="970" y="3264"/>
                  </a:cubicBezTo>
                  <a:cubicBezTo>
                    <a:pt x="1060" y="3301"/>
                    <a:pt x="1150" y="3316"/>
                    <a:pt x="1248" y="3316"/>
                  </a:cubicBezTo>
                  <a:cubicBezTo>
                    <a:pt x="1346" y="3316"/>
                    <a:pt x="1436" y="3301"/>
                    <a:pt x="1526" y="3279"/>
                  </a:cubicBezTo>
                  <a:cubicBezTo>
                    <a:pt x="1624" y="3249"/>
                    <a:pt x="1714" y="3196"/>
                    <a:pt x="1789" y="3136"/>
                  </a:cubicBezTo>
                  <a:cubicBezTo>
                    <a:pt x="1947" y="3008"/>
                    <a:pt x="2045" y="2821"/>
                    <a:pt x="2067" y="2625"/>
                  </a:cubicBezTo>
                  <a:cubicBezTo>
                    <a:pt x="2075" y="2528"/>
                    <a:pt x="2067" y="2422"/>
                    <a:pt x="2037" y="2325"/>
                  </a:cubicBezTo>
                  <a:lnTo>
                    <a:pt x="1977" y="2129"/>
                  </a:lnTo>
                  <a:lnTo>
                    <a:pt x="1519" y="2265"/>
                  </a:lnTo>
                  <a:lnTo>
                    <a:pt x="1564" y="2422"/>
                  </a:lnTo>
                  <a:cubicBezTo>
                    <a:pt x="1586" y="2475"/>
                    <a:pt x="1594" y="2528"/>
                    <a:pt x="1586" y="2588"/>
                  </a:cubicBezTo>
                  <a:cubicBezTo>
                    <a:pt x="1579" y="2625"/>
                    <a:pt x="1564" y="2670"/>
                    <a:pt x="1541" y="2708"/>
                  </a:cubicBezTo>
                  <a:cubicBezTo>
                    <a:pt x="1526" y="2738"/>
                    <a:pt x="1496" y="2760"/>
                    <a:pt x="1466" y="2783"/>
                  </a:cubicBezTo>
                  <a:cubicBezTo>
                    <a:pt x="1436" y="2798"/>
                    <a:pt x="1406" y="2813"/>
                    <a:pt x="1368" y="2828"/>
                  </a:cubicBezTo>
                  <a:cubicBezTo>
                    <a:pt x="1339" y="2840"/>
                    <a:pt x="1307" y="2846"/>
                    <a:pt x="1274" y="2846"/>
                  </a:cubicBezTo>
                  <a:cubicBezTo>
                    <a:pt x="1222" y="2846"/>
                    <a:pt x="1169" y="2830"/>
                    <a:pt x="1128" y="2798"/>
                  </a:cubicBezTo>
                  <a:cubicBezTo>
                    <a:pt x="1068" y="2738"/>
                    <a:pt x="1023" y="2663"/>
                    <a:pt x="1000" y="2580"/>
                  </a:cubicBezTo>
                  <a:lnTo>
                    <a:pt x="527" y="950"/>
                  </a:lnTo>
                  <a:cubicBezTo>
                    <a:pt x="497" y="860"/>
                    <a:pt x="497" y="762"/>
                    <a:pt x="512" y="664"/>
                  </a:cubicBezTo>
                  <a:cubicBezTo>
                    <a:pt x="527" y="589"/>
                    <a:pt x="594" y="529"/>
                    <a:pt x="707" y="499"/>
                  </a:cubicBezTo>
                  <a:cubicBezTo>
                    <a:pt x="733" y="489"/>
                    <a:pt x="760" y="484"/>
                    <a:pt x="788" y="484"/>
                  </a:cubicBezTo>
                  <a:cubicBezTo>
                    <a:pt x="842" y="484"/>
                    <a:pt x="896" y="502"/>
                    <a:pt x="940" y="537"/>
                  </a:cubicBezTo>
                  <a:cubicBezTo>
                    <a:pt x="1008" y="589"/>
                    <a:pt x="1060" y="664"/>
                    <a:pt x="1083" y="747"/>
                  </a:cubicBezTo>
                  <a:lnTo>
                    <a:pt x="1128" y="897"/>
                  </a:lnTo>
                  <a:lnTo>
                    <a:pt x="1586" y="769"/>
                  </a:lnTo>
                  <a:lnTo>
                    <a:pt x="1534" y="589"/>
                  </a:lnTo>
                  <a:cubicBezTo>
                    <a:pt x="1504" y="484"/>
                    <a:pt x="1451" y="379"/>
                    <a:pt x="1391" y="296"/>
                  </a:cubicBezTo>
                  <a:cubicBezTo>
                    <a:pt x="1331" y="213"/>
                    <a:pt x="1248" y="146"/>
                    <a:pt x="1165" y="101"/>
                  </a:cubicBezTo>
                  <a:cubicBezTo>
                    <a:pt x="1075" y="48"/>
                    <a:pt x="978" y="18"/>
                    <a:pt x="880" y="3"/>
                  </a:cubicBezTo>
                  <a:cubicBezTo>
                    <a:pt x="855" y="1"/>
                    <a:pt x="831"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201;p46">
              <a:extLst>
                <a:ext uri="{FF2B5EF4-FFF2-40B4-BE49-F238E27FC236}">
                  <a16:creationId xmlns:a16="http://schemas.microsoft.com/office/drawing/2014/main" id="{93384887-E53E-4AF7-BE25-BA04186E8CE2}"/>
                </a:ext>
              </a:extLst>
            </p:cNvPr>
            <p:cNvSpPr/>
            <p:nvPr/>
          </p:nvSpPr>
          <p:spPr>
            <a:xfrm rot="3607546">
              <a:off x="-302645" y="3461718"/>
              <a:ext cx="42245" cy="56898"/>
            </a:xfrm>
            <a:custGeom>
              <a:avLst/>
              <a:gdLst/>
              <a:ahLst/>
              <a:cxnLst/>
              <a:rect l="l" t="t" r="r" b="b"/>
              <a:pathLst>
                <a:path w="2563" h="3452" extrusionOk="0">
                  <a:moveTo>
                    <a:pt x="1030" y="461"/>
                  </a:moveTo>
                  <a:cubicBezTo>
                    <a:pt x="1083" y="469"/>
                    <a:pt x="1135" y="492"/>
                    <a:pt x="1180" y="522"/>
                  </a:cubicBezTo>
                  <a:cubicBezTo>
                    <a:pt x="1226" y="567"/>
                    <a:pt x="1256" y="612"/>
                    <a:pt x="1278" y="664"/>
                  </a:cubicBezTo>
                  <a:cubicBezTo>
                    <a:pt x="1308" y="732"/>
                    <a:pt x="1338" y="800"/>
                    <a:pt x="1353" y="875"/>
                  </a:cubicBezTo>
                  <a:cubicBezTo>
                    <a:pt x="1376" y="942"/>
                    <a:pt x="1391" y="1017"/>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1"/>
                    <a:pt x="1030" y="461"/>
                  </a:cubicBezTo>
                  <a:close/>
                  <a:moveTo>
                    <a:pt x="1041" y="1"/>
                  </a:moveTo>
                  <a:cubicBezTo>
                    <a:pt x="948" y="1"/>
                    <a:pt x="846" y="16"/>
                    <a:pt x="737" y="48"/>
                  </a:cubicBezTo>
                  <a:lnTo>
                    <a:pt x="1" y="259"/>
                  </a:lnTo>
                  <a:lnTo>
                    <a:pt x="925" y="3452"/>
                  </a:lnTo>
                  <a:lnTo>
                    <a:pt x="1383" y="3317"/>
                  </a:lnTo>
                  <a:lnTo>
                    <a:pt x="985" y="1949"/>
                  </a:lnTo>
                  <a:lnTo>
                    <a:pt x="1263" y="1874"/>
                  </a:lnTo>
                  <a:lnTo>
                    <a:pt x="2082" y="3114"/>
                  </a:lnTo>
                  <a:lnTo>
                    <a:pt x="2563" y="2978"/>
                  </a:lnTo>
                  <a:lnTo>
                    <a:pt x="1654" y="1664"/>
                  </a:lnTo>
                  <a:cubicBezTo>
                    <a:pt x="1767" y="1551"/>
                    <a:pt x="1842" y="1408"/>
                    <a:pt x="1864" y="1250"/>
                  </a:cubicBezTo>
                  <a:cubicBezTo>
                    <a:pt x="1879" y="1085"/>
                    <a:pt x="1864" y="912"/>
                    <a:pt x="1812" y="755"/>
                  </a:cubicBezTo>
                  <a:cubicBezTo>
                    <a:pt x="1668" y="251"/>
                    <a:pt x="1413"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202;p46">
              <a:extLst>
                <a:ext uri="{FF2B5EF4-FFF2-40B4-BE49-F238E27FC236}">
                  <a16:creationId xmlns:a16="http://schemas.microsoft.com/office/drawing/2014/main" id="{D1480221-8A8C-4EAB-954D-B9CDD818119A}"/>
                </a:ext>
              </a:extLst>
            </p:cNvPr>
            <p:cNvSpPr/>
            <p:nvPr/>
          </p:nvSpPr>
          <p:spPr>
            <a:xfrm rot="3607546">
              <a:off x="-275225" y="3477511"/>
              <a:ext cx="22680" cy="54756"/>
            </a:xfrm>
            <a:custGeom>
              <a:avLst/>
              <a:gdLst/>
              <a:ahLst/>
              <a:cxnLst/>
              <a:rect l="l" t="t" r="r" b="b"/>
              <a:pathLst>
                <a:path w="1376" h="3322" extrusionOk="0">
                  <a:moveTo>
                    <a:pt x="459" y="0"/>
                  </a:moveTo>
                  <a:lnTo>
                    <a:pt x="1" y="128"/>
                  </a:lnTo>
                  <a:lnTo>
                    <a:pt x="925" y="3321"/>
                  </a:lnTo>
                  <a:lnTo>
                    <a:pt x="1376" y="3194"/>
                  </a:lnTo>
                  <a:lnTo>
                    <a:pt x="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203;p46">
              <a:extLst>
                <a:ext uri="{FF2B5EF4-FFF2-40B4-BE49-F238E27FC236}">
                  <a16:creationId xmlns:a16="http://schemas.microsoft.com/office/drawing/2014/main" id="{036967B3-FBE1-4313-92DE-021A7F55C930}"/>
                </a:ext>
              </a:extLst>
            </p:cNvPr>
            <p:cNvSpPr/>
            <p:nvPr/>
          </p:nvSpPr>
          <p:spPr>
            <a:xfrm rot="3607546">
              <a:off x="-267699" y="3493759"/>
              <a:ext cx="49069" cy="62305"/>
            </a:xfrm>
            <a:custGeom>
              <a:avLst/>
              <a:gdLst/>
              <a:ahLst/>
              <a:cxnLst/>
              <a:rect l="l" t="t" r="r" b="b"/>
              <a:pathLst>
                <a:path w="2977" h="3780" extrusionOk="0">
                  <a:moveTo>
                    <a:pt x="2060" y="1"/>
                  </a:moveTo>
                  <a:lnTo>
                    <a:pt x="1616" y="128"/>
                  </a:lnTo>
                  <a:lnTo>
                    <a:pt x="1526" y="1984"/>
                  </a:lnTo>
                  <a:lnTo>
                    <a:pt x="1511" y="1984"/>
                  </a:lnTo>
                  <a:lnTo>
                    <a:pt x="437" y="466"/>
                  </a:lnTo>
                  <a:lnTo>
                    <a:pt x="1" y="594"/>
                  </a:lnTo>
                  <a:lnTo>
                    <a:pt x="917" y="3780"/>
                  </a:lnTo>
                  <a:lnTo>
                    <a:pt x="1376" y="3652"/>
                  </a:lnTo>
                  <a:lnTo>
                    <a:pt x="812" y="1706"/>
                  </a:lnTo>
                  <a:lnTo>
                    <a:pt x="820" y="1706"/>
                  </a:lnTo>
                  <a:lnTo>
                    <a:pt x="1661" y="2953"/>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204;p46">
              <a:extLst>
                <a:ext uri="{FF2B5EF4-FFF2-40B4-BE49-F238E27FC236}">
                  <a16:creationId xmlns:a16="http://schemas.microsoft.com/office/drawing/2014/main" id="{E24BB316-0EE4-43E7-B6CC-88F1AE30B8BD}"/>
                </a:ext>
              </a:extLst>
            </p:cNvPr>
            <p:cNvSpPr/>
            <p:nvPr/>
          </p:nvSpPr>
          <p:spPr>
            <a:xfrm rot="3607546">
              <a:off x="-235845" y="3520756"/>
              <a:ext cx="37663" cy="59091"/>
            </a:xfrm>
            <a:custGeom>
              <a:avLst/>
              <a:gdLst/>
              <a:ahLst/>
              <a:cxnLst/>
              <a:rect l="l" t="t" r="r" b="b"/>
              <a:pathLst>
                <a:path w="2285" h="3585" extrusionOk="0">
                  <a:moveTo>
                    <a:pt x="1361" y="1"/>
                  </a:moveTo>
                  <a:lnTo>
                    <a:pt x="1" y="391"/>
                  </a:lnTo>
                  <a:lnTo>
                    <a:pt x="917" y="3585"/>
                  </a:lnTo>
                  <a:lnTo>
                    <a:pt x="2285" y="3194"/>
                  </a:lnTo>
                  <a:lnTo>
                    <a:pt x="2150" y="2736"/>
                  </a:lnTo>
                  <a:lnTo>
                    <a:pt x="1248" y="2999"/>
                  </a:lnTo>
                  <a:lnTo>
                    <a:pt x="977" y="2059"/>
                  </a:lnTo>
                  <a:lnTo>
                    <a:pt x="1766" y="1834"/>
                  </a:lnTo>
                  <a:lnTo>
                    <a:pt x="1639" y="1398"/>
                  </a:lnTo>
                  <a:lnTo>
                    <a:pt x="850" y="1631"/>
                  </a:lnTo>
                  <a:lnTo>
                    <a:pt x="579" y="692"/>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205;p46">
              <a:extLst>
                <a:ext uri="{FF2B5EF4-FFF2-40B4-BE49-F238E27FC236}">
                  <a16:creationId xmlns:a16="http://schemas.microsoft.com/office/drawing/2014/main" id="{185BE501-235B-4922-82DB-A58C08380EFF}"/>
                </a:ext>
              </a:extLst>
            </p:cNvPr>
            <p:cNvSpPr/>
            <p:nvPr/>
          </p:nvSpPr>
          <p:spPr>
            <a:xfrm rot="3607546">
              <a:off x="-203686" y="3552326"/>
              <a:ext cx="34317" cy="54772"/>
            </a:xfrm>
            <a:custGeom>
              <a:avLst/>
              <a:gdLst/>
              <a:ahLst/>
              <a:cxnLst/>
              <a:rect l="l" t="t" r="r" b="b"/>
              <a:pathLst>
                <a:path w="2082" h="3323" extrusionOk="0">
                  <a:moveTo>
                    <a:pt x="823" y="0"/>
                  </a:moveTo>
                  <a:cubicBezTo>
                    <a:pt x="744" y="0"/>
                    <a:pt x="661" y="14"/>
                    <a:pt x="579" y="36"/>
                  </a:cubicBezTo>
                  <a:cubicBezTo>
                    <a:pt x="459" y="66"/>
                    <a:pt x="353" y="126"/>
                    <a:pt x="256" y="202"/>
                  </a:cubicBezTo>
                  <a:cubicBezTo>
                    <a:pt x="173" y="277"/>
                    <a:pt x="113" y="359"/>
                    <a:pt x="68" y="457"/>
                  </a:cubicBezTo>
                  <a:cubicBezTo>
                    <a:pt x="23" y="562"/>
                    <a:pt x="0" y="667"/>
                    <a:pt x="0" y="780"/>
                  </a:cubicBezTo>
                  <a:cubicBezTo>
                    <a:pt x="0" y="900"/>
                    <a:pt x="15" y="1021"/>
                    <a:pt x="53" y="1133"/>
                  </a:cubicBezTo>
                  <a:cubicBezTo>
                    <a:pt x="98" y="1306"/>
                    <a:pt x="181" y="1471"/>
                    <a:pt x="301" y="1607"/>
                  </a:cubicBezTo>
                  <a:cubicBezTo>
                    <a:pt x="429" y="1734"/>
                    <a:pt x="601" y="1809"/>
                    <a:pt x="789" y="1809"/>
                  </a:cubicBezTo>
                  <a:lnTo>
                    <a:pt x="1150" y="1854"/>
                  </a:lnTo>
                  <a:cubicBezTo>
                    <a:pt x="1202" y="1854"/>
                    <a:pt x="1255" y="1870"/>
                    <a:pt x="1308" y="1877"/>
                  </a:cubicBezTo>
                  <a:cubicBezTo>
                    <a:pt x="1345" y="1892"/>
                    <a:pt x="1383" y="1907"/>
                    <a:pt x="1413" y="1937"/>
                  </a:cubicBezTo>
                  <a:cubicBezTo>
                    <a:pt x="1443" y="1975"/>
                    <a:pt x="1473" y="2012"/>
                    <a:pt x="1488" y="2057"/>
                  </a:cubicBezTo>
                  <a:cubicBezTo>
                    <a:pt x="1511" y="2110"/>
                    <a:pt x="1533" y="2185"/>
                    <a:pt x="1556" y="2260"/>
                  </a:cubicBezTo>
                  <a:cubicBezTo>
                    <a:pt x="1578" y="2328"/>
                    <a:pt x="1593" y="2395"/>
                    <a:pt x="1601" y="2456"/>
                  </a:cubicBezTo>
                  <a:cubicBezTo>
                    <a:pt x="1616" y="2516"/>
                    <a:pt x="1616" y="2568"/>
                    <a:pt x="1601" y="2621"/>
                  </a:cubicBezTo>
                  <a:cubicBezTo>
                    <a:pt x="1593" y="2666"/>
                    <a:pt x="1571" y="2711"/>
                    <a:pt x="1533" y="2741"/>
                  </a:cubicBezTo>
                  <a:cubicBezTo>
                    <a:pt x="1480" y="2786"/>
                    <a:pt x="1420" y="2816"/>
                    <a:pt x="1360" y="2831"/>
                  </a:cubicBezTo>
                  <a:cubicBezTo>
                    <a:pt x="1326" y="2845"/>
                    <a:pt x="1289" y="2852"/>
                    <a:pt x="1251" y="2852"/>
                  </a:cubicBezTo>
                  <a:cubicBezTo>
                    <a:pt x="1189" y="2852"/>
                    <a:pt x="1126" y="2834"/>
                    <a:pt x="1075" y="2801"/>
                  </a:cubicBezTo>
                  <a:cubicBezTo>
                    <a:pt x="1007" y="2749"/>
                    <a:pt x="962" y="2681"/>
                    <a:pt x="940" y="2598"/>
                  </a:cubicBezTo>
                  <a:lnTo>
                    <a:pt x="902" y="2456"/>
                  </a:lnTo>
                  <a:lnTo>
                    <a:pt x="444" y="2583"/>
                  </a:lnTo>
                  <a:lnTo>
                    <a:pt x="489" y="2756"/>
                  </a:lnTo>
                  <a:cubicBezTo>
                    <a:pt x="519" y="2854"/>
                    <a:pt x="571" y="2951"/>
                    <a:pt x="639" y="3034"/>
                  </a:cubicBezTo>
                  <a:cubicBezTo>
                    <a:pt x="699" y="3117"/>
                    <a:pt x="782" y="3177"/>
                    <a:pt x="872" y="3229"/>
                  </a:cubicBezTo>
                  <a:cubicBezTo>
                    <a:pt x="962" y="3275"/>
                    <a:pt x="1060" y="3305"/>
                    <a:pt x="1165" y="3320"/>
                  </a:cubicBezTo>
                  <a:cubicBezTo>
                    <a:pt x="1189" y="3321"/>
                    <a:pt x="1213" y="3322"/>
                    <a:pt x="1237" y="3322"/>
                  </a:cubicBezTo>
                  <a:cubicBezTo>
                    <a:pt x="1320" y="3322"/>
                    <a:pt x="1406" y="3311"/>
                    <a:pt x="1488" y="3282"/>
                  </a:cubicBezTo>
                  <a:cubicBezTo>
                    <a:pt x="1616" y="3252"/>
                    <a:pt x="1736" y="3192"/>
                    <a:pt x="1841" y="3109"/>
                  </a:cubicBezTo>
                  <a:cubicBezTo>
                    <a:pt x="1924" y="3034"/>
                    <a:pt x="1984" y="2944"/>
                    <a:pt x="2029" y="2839"/>
                  </a:cubicBezTo>
                  <a:cubicBezTo>
                    <a:pt x="2067" y="2734"/>
                    <a:pt x="2082" y="2621"/>
                    <a:pt x="2074" y="2508"/>
                  </a:cubicBezTo>
                  <a:cubicBezTo>
                    <a:pt x="2067" y="2380"/>
                    <a:pt x="2044" y="2253"/>
                    <a:pt x="2006" y="2125"/>
                  </a:cubicBezTo>
                  <a:cubicBezTo>
                    <a:pt x="1976" y="2020"/>
                    <a:pt x="1939" y="1915"/>
                    <a:pt x="1901" y="1817"/>
                  </a:cubicBezTo>
                  <a:cubicBezTo>
                    <a:pt x="1864" y="1734"/>
                    <a:pt x="1819" y="1659"/>
                    <a:pt x="1758" y="1592"/>
                  </a:cubicBezTo>
                  <a:cubicBezTo>
                    <a:pt x="1706" y="1531"/>
                    <a:pt x="1638" y="1486"/>
                    <a:pt x="1563" y="1456"/>
                  </a:cubicBezTo>
                  <a:cubicBezTo>
                    <a:pt x="1473" y="1419"/>
                    <a:pt x="1375" y="1396"/>
                    <a:pt x="1278" y="1389"/>
                  </a:cubicBezTo>
                  <a:lnTo>
                    <a:pt x="887" y="1351"/>
                  </a:lnTo>
                  <a:cubicBezTo>
                    <a:pt x="834" y="1344"/>
                    <a:pt x="782" y="1336"/>
                    <a:pt x="729" y="1321"/>
                  </a:cubicBezTo>
                  <a:cubicBezTo>
                    <a:pt x="692" y="1306"/>
                    <a:pt x="654" y="1283"/>
                    <a:pt x="624" y="1261"/>
                  </a:cubicBezTo>
                  <a:cubicBezTo>
                    <a:pt x="594" y="1231"/>
                    <a:pt x="571" y="1193"/>
                    <a:pt x="556" y="1156"/>
                  </a:cubicBezTo>
                  <a:cubicBezTo>
                    <a:pt x="541" y="1103"/>
                    <a:pt x="519" y="1051"/>
                    <a:pt x="504" y="998"/>
                  </a:cubicBezTo>
                  <a:cubicBezTo>
                    <a:pt x="489" y="945"/>
                    <a:pt x="481" y="893"/>
                    <a:pt x="474" y="840"/>
                  </a:cubicBezTo>
                  <a:cubicBezTo>
                    <a:pt x="466" y="795"/>
                    <a:pt x="474" y="743"/>
                    <a:pt x="489" y="697"/>
                  </a:cubicBezTo>
                  <a:cubicBezTo>
                    <a:pt x="496" y="652"/>
                    <a:pt x="519" y="615"/>
                    <a:pt x="556" y="577"/>
                  </a:cubicBezTo>
                  <a:cubicBezTo>
                    <a:pt x="594" y="540"/>
                    <a:pt x="639" y="510"/>
                    <a:pt x="699" y="495"/>
                  </a:cubicBezTo>
                  <a:cubicBezTo>
                    <a:pt x="731" y="481"/>
                    <a:pt x="766" y="474"/>
                    <a:pt x="802" y="474"/>
                  </a:cubicBezTo>
                  <a:cubicBezTo>
                    <a:pt x="865" y="474"/>
                    <a:pt x="929" y="496"/>
                    <a:pt x="977" y="540"/>
                  </a:cubicBezTo>
                  <a:cubicBezTo>
                    <a:pt x="1052" y="607"/>
                    <a:pt x="1105" y="690"/>
                    <a:pt x="1127" y="788"/>
                  </a:cubicBezTo>
                  <a:lnTo>
                    <a:pt x="1157" y="893"/>
                  </a:lnTo>
                  <a:lnTo>
                    <a:pt x="1616" y="758"/>
                  </a:lnTo>
                  <a:lnTo>
                    <a:pt x="1548" y="540"/>
                  </a:lnTo>
                  <a:cubicBezTo>
                    <a:pt x="1526" y="449"/>
                    <a:pt x="1480" y="367"/>
                    <a:pt x="1420" y="292"/>
                  </a:cubicBezTo>
                  <a:cubicBezTo>
                    <a:pt x="1360" y="217"/>
                    <a:pt x="1285" y="149"/>
                    <a:pt x="1202" y="104"/>
                  </a:cubicBezTo>
                  <a:cubicBezTo>
                    <a:pt x="1112" y="51"/>
                    <a:pt x="1015" y="21"/>
                    <a:pt x="909" y="6"/>
                  </a:cubicBezTo>
                  <a:cubicBezTo>
                    <a:pt x="881" y="2"/>
                    <a:pt x="85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206;p46">
              <a:extLst>
                <a:ext uri="{FF2B5EF4-FFF2-40B4-BE49-F238E27FC236}">
                  <a16:creationId xmlns:a16="http://schemas.microsoft.com/office/drawing/2014/main" id="{5469D557-6A26-4E8D-80C3-0DF50760388E}"/>
                </a:ext>
              </a:extLst>
            </p:cNvPr>
            <p:cNvSpPr/>
            <p:nvPr/>
          </p:nvSpPr>
          <p:spPr>
            <a:xfrm rot="3607546">
              <a:off x="-181418" y="3573785"/>
              <a:ext cx="34070" cy="54673"/>
            </a:xfrm>
            <a:custGeom>
              <a:avLst/>
              <a:gdLst/>
              <a:ahLst/>
              <a:cxnLst/>
              <a:rect l="l" t="t" r="r" b="b"/>
              <a:pathLst>
                <a:path w="2067" h="3317" extrusionOk="0">
                  <a:moveTo>
                    <a:pt x="805" y="0"/>
                  </a:moveTo>
                  <a:cubicBezTo>
                    <a:pt x="725" y="0"/>
                    <a:pt x="646" y="10"/>
                    <a:pt x="572" y="33"/>
                  </a:cubicBezTo>
                  <a:cubicBezTo>
                    <a:pt x="466" y="63"/>
                    <a:pt x="369" y="108"/>
                    <a:pt x="286" y="176"/>
                  </a:cubicBezTo>
                  <a:cubicBezTo>
                    <a:pt x="211" y="236"/>
                    <a:pt x="143" y="311"/>
                    <a:pt x="98" y="393"/>
                  </a:cubicBezTo>
                  <a:cubicBezTo>
                    <a:pt x="53" y="484"/>
                    <a:pt x="23" y="574"/>
                    <a:pt x="16" y="671"/>
                  </a:cubicBezTo>
                  <a:cubicBezTo>
                    <a:pt x="1" y="777"/>
                    <a:pt x="16" y="882"/>
                    <a:pt x="46" y="980"/>
                  </a:cubicBezTo>
                  <a:lnTo>
                    <a:pt x="549" y="2738"/>
                  </a:lnTo>
                  <a:cubicBezTo>
                    <a:pt x="579" y="2865"/>
                    <a:pt x="639" y="2978"/>
                    <a:pt x="729" y="3083"/>
                  </a:cubicBezTo>
                  <a:cubicBezTo>
                    <a:pt x="789" y="3158"/>
                    <a:pt x="872" y="3219"/>
                    <a:pt x="970" y="3264"/>
                  </a:cubicBezTo>
                  <a:cubicBezTo>
                    <a:pt x="1060" y="3294"/>
                    <a:pt x="1150" y="3316"/>
                    <a:pt x="1248" y="3316"/>
                  </a:cubicBezTo>
                  <a:cubicBezTo>
                    <a:pt x="1338" y="3309"/>
                    <a:pt x="1428" y="3301"/>
                    <a:pt x="1518" y="3271"/>
                  </a:cubicBezTo>
                  <a:cubicBezTo>
                    <a:pt x="1616" y="3241"/>
                    <a:pt x="1714" y="3196"/>
                    <a:pt x="1789" y="3128"/>
                  </a:cubicBezTo>
                  <a:cubicBezTo>
                    <a:pt x="1939" y="3001"/>
                    <a:pt x="2037" y="2820"/>
                    <a:pt x="2059" y="2625"/>
                  </a:cubicBezTo>
                  <a:cubicBezTo>
                    <a:pt x="2067" y="2520"/>
                    <a:pt x="2059" y="2422"/>
                    <a:pt x="2037" y="2324"/>
                  </a:cubicBezTo>
                  <a:lnTo>
                    <a:pt x="1977" y="2129"/>
                  </a:lnTo>
                  <a:lnTo>
                    <a:pt x="1518" y="2264"/>
                  </a:lnTo>
                  <a:lnTo>
                    <a:pt x="1563" y="2422"/>
                  </a:lnTo>
                  <a:cubicBezTo>
                    <a:pt x="1578" y="2475"/>
                    <a:pt x="1586" y="2527"/>
                    <a:pt x="1586" y="2580"/>
                  </a:cubicBezTo>
                  <a:cubicBezTo>
                    <a:pt x="1578" y="2663"/>
                    <a:pt x="1533" y="2738"/>
                    <a:pt x="1466" y="2783"/>
                  </a:cubicBezTo>
                  <a:cubicBezTo>
                    <a:pt x="1436" y="2798"/>
                    <a:pt x="1406" y="2813"/>
                    <a:pt x="1368" y="2820"/>
                  </a:cubicBezTo>
                  <a:cubicBezTo>
                    <a:pt x="1337" y="2834"/>
                    <a:pt x="1305" y="2841"/>
                    <a:pt x="1273" y="2841"/>
                  </a:cubicBezTo>
                  <a:cubicBezTo>
                    <a:pt x="1220" y="2841"/>
                    <a:pt x="1170" y="2823"/>
                    <a:pt x="1128" y="2790"/>
                  </a:cubicBezTo>
                  <a:cubicBezTo>
                    <a:pt x="1060" y="2738"/>
                    <a:pt x="1015" y="2663"/>
                    <a:pt x="1000" y="2580"/>
                  </a:cubicBezTo>
                  <a:lnTo>
                    <a:pt x="526" y="949"/>
                  </a:lnTo>
                  <a:cubicBezTo>
                    <a:pt x="496" y="859"/>
                    <a:pt x="489" y="762"/>
                    <a:pt x="504" y="664"/>
                  </a:cubicBezTo>
                  <a:cubicBezTo>
                    <a:pt x="526" y="589"/>
                    <a:pt x="587" y="529"/>
                    <a:pt x="699" y="499"/>
                  </a:cubicBezTo>
                  <a:cubicBezTo>
                    <a:pt x="728" y="488"/>
                    <a:pt x="757" y="483"/>
                    <a:pt x="786" y="483"/>
                  </a:cubicBezTo>
                  <a:cubicBezTo>
                    <a:pt x="841" y="483"/>
                    <a:pt x="895" y="502"/>
                    <a:pt x="940" y="536"/>
                  </a:cubicBezTo>
                  <a:cubicBezTo>
                    <a:pt x="1007" y="589"/>
                    <a:pt x="1060" y="664"/>
                    <a:pt x="1082" y="747"/>
                  </a:cubicBezTo>
                  <a:lnTo>
                    <a:pt x="1128" y="897"/>
                  </a:lnTo>
                  <a:lnTo>
                    <a:pt x="1578" y="769"/>
                  </a:lnTo>
                  <a:lnTo>
                    <a:pt x="1533" y="589"/>
                  </a:lnTo>
                  <a:cubicBezTo>
                    <a:pt x="1503" y="484"/>
                    <a:pt x="1451" y="386"/>
                    <a:pt x="1383" y="296"/>
                  </a:cubicBezTo>
                  <a:cubicBezTo>
                    <a:pt x="1323" y="213"/>
                    <a:pt x="1248" y="146"/>
                    <a:pt x="1158" y="100"/>
                  </a:cubicBezTo>
                  <a:cubicBezTo>
                    <a:pt x="1075" y="48"/>
                    <a:pt x="977" y="18"/>
                    <a:pt x="880" y="3"/>
                  </a:cubicBezTo>
                  <a:cubicBezTo>
                    <a:pt x="855" y="1"/>
                    <a:pt x="830"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207;p46">
              <a:extLst>
                <a:ext uri="{FF2B5EF4-FFF2-40B4-BE49-F238E27FC236}">
                  <a16:creationId xmlns:a16="http://schemas.microsoft.com/office/drawing/2014/main" id="{555830D8-A8BF-4BC6-9DC1-552EC1425AD6}"/>
                </a:ext>
              </a:extLst>
            </p:cNvPr>
            <p:cNvSpPr/>
            <p:nvPr/>
          </p:nvSpPr>
          <p:spPr>
            <a:xfrm rot="3607546">
              <a:off x="-161393" y="3592754"/>
              <a:ext cx="37663" cy="59222"/>
            </a:xfrm>
            <a:custGeom>
              <a:avLst/>
              <a:gdLst/>
              <a:ahLst/>
              <a:cxnLst/>
              <a:rect l="l" t="t" r="r" b="b"/>
              <a:pathLst>
                <a:path w="2285" h="3593" extrusionOk="0">
                  <a:moveTo>
                    <a:pt x="1360" y="1"/>
                  </a:moveTo>
                  <a:lnTo>
                    <a:pt x="1" y="399"/>
                  </a:lnTo>
                  <a:lnTo>
                    <a:pt x="917" y="3592"/>
                  </a:lnTo>
                  <a:lnTo>
                    <a:pt x="2285" y="3201"/>
                  </a:lnTo>
                  <a:lnTo>
                    <a:pt x="2149" y="2743"/>
                  </a:lnTo>
                  <a:lnTo>
                    <a:pt x="1248" y="2998"/>
                  </a:lnTo>
                  <a:lnTo>
                    <a:pt x="977" y="2059"/>
                  </a:lnTo>
                  <a:lnTo>
                    <a:pt x="1766" y="1834"/>
                  </a:lnTo>
                  <a:lnTo>
                    <a:pt x="1638" y="1406"/>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208;p46">
              <a:extLst>
                <a:ext uri="{FF2B5EF4-FFF2-40B4-BE49-F238E27FC236}">
                  <a16:creationId xmlns:a16="http://schemas.microsoft.com/office/drawing/2014/main" id="{C1F4CD6E-8B3C-48EE-B19C-6359397422A0}"/>
                </a:ext>
              </a:extLst>
            </p:cNvPr>
            <p:cNvSpPr/>
            <p:nvPr/>
          </p:nvSpPr>
          <p:spPr>
            <a:xfrm rot="3607546">
              <a:off x="-141902" y="3612882"/>
              <a:ext cx="41503" cy="60195"/>
            </a:xfrm>
            <a:custGeom>
              <a:avLst/>
              <a:gdLst/>
              <a:ahLst/>
              <a:cxnLst/>
              <a:rect l="l" t="t" r="r" b="b"/>
              <a:pathLst>
                <a:path w="2518" h="3652" extrusionOk="0">
                  <a:moveTo>
                    <a:pt x="1594" y="0"/>
                  </a:moveTo>
                  <a:lnTo>
                    <a:pt x="1143" y="135"/>
                  </a:lnTo>
                  <a:lnTo>
                    <a:pt x="1699" y="2059"/>
                  </a:lnTo>
                  <a:lnTo>
                    <a:pt x="1684" y="2059"/>
                  </a:lnTo>
                  <a:lnTo>
                    <a:pt x="444" y="331"/>
                  </a:lnTo>
                  <a:lnTo>
                    <a:pt x="1" y="458"/>
                  </a:lnTo>
                  <a:lnTo>
                    <a:pt x="925" y="3652"/>
                  </a:lnTo>
                  <a:lnTo>
                    <a:pt x="1383" y="3516"/>
                  </a:lnTo>
                  <a:lnTo>
                    <a:pt x="827" y="1601"/>
                  </a:lnTo>
                  <a:lnTo>
                    <a:pt x="835" y="1601"/>
                  </a:lnTo>
                  <a:lnTo>
                    <a:pt x="2090"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209;p46">
              <a:extLst>
                <a:ext uri="{FF2B5EF4-FFF2-40B4-BE49-F238E27FC236}">
                  <a16:creationId xmlns:a16="http://schemas.microsoft.com/office/drawing/2014/main" id="{39D8DDB5-AE2C-4BA8-9163-24B3791F1E72}"/>
                </a:ext>
              </a:extLst>
            </p:cNvPr>
            <p:cNvSpPr/>
            <p:nvPr/>
          </p:nvSpPr>
          <p:spPr>
            <a:xfrm rot="3607546">
              <a:off x="-116831" y="3635676"/>
              <a:ext cx="37548" cy="59206"/>
            </a:xfrm>
            <a:custGeom>
              <a:avLst/>
              <a:gdLst/>
              <a:ahLst/>
              <a:cxnLst/>
              <a:rect l="l" t="t" r="r" b="b"/>
              <a:pathLst>
                <a:path w="2278" h="3592" extrusionOk="0">
                  <a:moveTo>
                    <a:pt x="1361" y="0"/>
                  </a:moveTo>
                  <a:lnTo>
                    <a:pt x="1" y="398"/>
                  </a:lnTo>
                  <a:lnTo>
                    <a:pt x="918" y="3592"/>
                  </a:lnTo>
                  <a:lnTo>
                    <a:pt x="2278" y="3201"/>
                  </a:lnTo>
                  <a:lnTo>
                    <a:pt x="2150" y="2743"/>
                  </a:lnTo>
                  <a:lnTo>
                    <a:pt x="1241" y="2998"/>
                  </a:lnTo>
                  <a:lnTo>
                    <a:pt x="970" y="2059"/>
                  </a:lnTo>
                  <a:lnTo>
                    <a:pt x="1759" y="1834"/>
                  </a:lnTo>
                  <a:lnTo>
                    <a:pt x="1639" y="1405"/>
                  </a:lnTo>
                  <a:lnTo>
                    <a:pt x="850" y="1631"/>
                  </a:lnTo>
                  <a:lnTo>
                    <a:pt x="579" y="691"/>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210;p46">
              <a:extLst>
                <a:ext uri="{FF2B5EF4-FFF2-40B4-BE49-F238E27FC236}">
                  <a16:creationId xmlns:a16="http://schemas.microsoft.com/office/drawing/2014/main" id="{24E24589-1BBB-45B8-A167-C2E4F8D81376}"/>
                </a:ext>
              </a:extLst>
            </p:cNvPr>
            <p:cNvSpPr/>
            <p:nvPr/>
          </p:nvSpPr>
          <p:spPr>
            <a:xfrm rot="3607546">
              <a:off x="-338414" y="3433896"/>
              <a:ext cx="9741" cy="8225"/>
            </a:xfrm>
            <a:custGeom>
              <a:avLst/>
              <a:gdLst/>
              <a:ahLst/>
              <a:cxnLst/>
              <a:rect l="l" t="t" r="r" b="b"/>
              <a:pathLst>
                <a:path w="591" h="499" extrusionOk="0">
                  <a:moveTo>
                    <a:pt x="301" y="1"/>
                  </a:moveTo>
                  <a:cubicBezTo>
                    <a:pt x="152" y="1"/>
                    <a:pt x="1" y="128"/>
                    <a:pt x="55" y="319"/>
                  </a:cubicBezTo>
                  <a:cubicBezTo>
                    <a:pt x="91" y="444"/>
                    <a:pt x="188" y="499"/>
                    <a:pt x="287" y="499"/>
                  </a:cubicBezTo>
                  <a:cubicBezTo>
                    <a:pt x="437" y="499"/>
                    <a:pt x="590" y="374"/>
                    <a:pt x="536" y="184"/>
                  </a:cubicBezTo>
                  <a:cubicBezTo>
                    <a:pt x="497" y="56"/>
                    <a:pt x="400"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211;p46">
              <a:extLst>
                <a:ext uri="{FF2B5EF4-FFF2-40B4-BE49-F238E27FC236}">
                  <a16:creationId xmlns:a16="http://schemas.microsoft.com/office/drawing/2014/main" id="{7F3D4EDD-E8CD-47A9-A6F3-4773CB636DBF}"/>
                </a:ext>
              </a:extLst>
            </p:cNvPr>
            <p:cNvSpPr/>
            <p:nvPr/>
          </p:nvSpPr>
          <p:spPr>
            <a:xfrm rot="3607546">
              <a:off x="-74303" y="3689322"/>
              <a:ext cx="9873" cy="8159"/>
            </a:xfrm>
            <a:custGeom>
              <a:avLst/>
              <a:gdLst/>
              <a:ahLst/>
              <a:cxnLst/>
              <a:rect l="l" t="t" r="r" b="b"/>
              <a:pathLst>
                <a:path w="599" h="495" extrusionOk="0">
                  <a:moveTo>
                    <a:pt x="321" y="0"/>
                  </a:moveTo>
                  <a:cubicBezTo>
                    <a:pt x="297" y="0"/>
                    <a:pt x="273" y="4"/>
                    <a:pt x="249" y="13"/>
                  </a:cubicBezTo>
                  <a:cubicBezTo>
                    <a:pt x="31" y="73"/>
                    <a:pt x="1" y="358"/>
                    <a:pt x="196" y="464"/>
                  </a:cubicBezTo>
                  <a:cubicBezTo>
                    <a:pt x="234" y="485"/>
                    <a:pt x="274" y="495"/>
                    <a:pt x="312" y="495"/>
                  </a:cubicBezTo>
                  <a:cubicBezTo>
                    <a:pt x="464" y="495"/>
                    <a:pt x="599" y="346"/>
                    <a:pt x="557" y="178"/>
                  </a:cubicBezTo>
                  <a:cubicBezTo>
                    <a:pt x="520" y="74"/>
                    <a:pt x="424"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212;p46">
              <a:extLst>
                <a:ext uri="{FF2B5EF4-FFF2-40B4-BE49-F238E27FC236}">
                  <a16:creationId xmlns:a16="http://schemas.microsoft.com/office/drawing/2014/main" id="{10F0BC6C-38D9-4C94-8FCB-3DA19664FEAD}"/>
                </a:ext>
              </a:extLst>
            </p:cNvPr>
            <p:cNvSpPr/>
            <p:nvPr/>
          </p:nvSpPr>
          <p:spPr>
            <a:xfrm rot="3607546">
              <a:off x="-58580" y="3694466"/>
              <a:ext cx="36789" cy="56519"/>
            </a:xfrm>
            <a:custGeom>
              <a:avLst/>
              <a:gdLst/>
              <a:ahLst/>
              <a:cxnLst/>
              <a:rect l="l" t="t" r="r" b="b"/>
              <a:pathLst>
                <a:path w="2232" h="3429" extrusionOk="0">
                  <a:moveTo>
                    <a:pt x="931" y="454"/>
                  </a:moveTo>
                  <a:cubicBezTo>
                    <a:pt x="990" y="454"/>
                    <a:pt x="1047" y="469"/>
                    <a:pt x="1097" y="498"/>
                  </a:cubicBezTo>
                  <a:cubicBezTo>
                    <a:pt x="1180" y="574"/>
                    <a:pt x="1240" y="664"/>
                    <a:pt x="1263" y="769"/>
                  </a:cubicBezTo>
                  <a:lnTo>
                    <a:pt x="1706" y="2309"/>
                  </a:lnTo>
                  <a:cubicBezTo>
                    <a:pt x="1744" y="2414"/>
                    <a:pt x="1744" y="2527"/>
                    <a:pt x="1714" y="2632"/>
                  </a:cubicBezTo>
                  <a:cubicBezTo>
                    <a:pt x="1661" y="2722"/>
                    <a:pt x="1571" y="2790"/>
                    <a:pt x="1466" y="2813"/>
                  </a:cubicBezTo>
                  <a:lnTo>
                    <a:pt x="1255" y="2873"/>
                  </a:lnTo>
                  <a:lnTo>
                    <a:pt x="579" y="544"/>
                  </a:lnTo>
                  <a:lnTo>
                    <a:pt x="789" y="483"/>
                  </a:lnTo>
                  <a:cubicBezTo>
                    <a:pt x="836" y="463"/>
                    <a:pt x="884" y="454"/>
                    <a:pt x="931" y="454"/>
                  </a:cubicBezTo>
                  <a:close/>
                  <a:moveTo>
                    <a:pt x="983" y="1"/>
                  </a:moveTo>
                  <a:cubicBezTo>
                    <a:pt x="888" y="1"/>
                    <a:pt x="786" y="16"/>
                    <a:pt x="677" y="48"/>
                  </a:cubicBezTo>
                  <a:lnTo>
                    <a:pt x="1" y="243"/>
                  </a:lnTo>
                  <a:lnTo>
                    <a:pt x="917" y="3429"/>
                  </a:lnTo>
                  <a:lnTo>
                    <a:pt x="1556" y="3248"/>
                  </a:lnTo>
                  <a:cubicBezTo>
                    <a:pt x="1826" y="3166"/>
                    <a:pt x="2014" y="3038"/>
                    <a:pt x="2119" y="2850"/>
                  </a:cubicBezTo>
                  <a:cubicBezTo>
                    <a:pt x="2224" y="2670"/>
                    <a:pt x="2232" y="2429"/>
                    <a:pt x="2149" y="2129"/>
                  </a:cubicBezTo>
                  <a:lnTo>
                    <a:pt x="1721" y="634"/>
                  </a:lnTo>
                  <a:cubicBezTo>
                    <a:pt x="1668" y="408"/>
                    <a:pt x="1533"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213;p46">
              <a:extLst>
                <a:ext uri="{FF2B5EF4-FFF2-40B4-BE49-F238E27FC236}">
                  <a16:creationId xmlns:a16="http://schemas.microsoft.com/office/drawing/2014/main" id="{54C1BD81-8325-438E-A700-11DDEA097561}"/>
                </a:ext>
              </a:extLst>
            </p:cNvPr>
            <p:cNvSpPr/>
            <p:nvPr/>
          </p:nvSpPr>
          <p:spPr>
            <a:xfrm rot="3607546">
              <a:off x="-32321" y="3718351"/>
              <a:ext cx="34811" cy="54574"/>
            </a:xfrm>
            <a:custGeom>
              <a:avLst/>
              <a:gdLst/>
              <a:ahLst/>
              <a:cxnLst/>
              <a:rect l="l" t="t" r="r" b="b"/>
              <a:pathLst>
                <a:path w="2112" h="3311" extrusionOk="0">
                  <a:moveTo>
                    <a:pt x="823" y="475"/>
                  </a:moveTo>
                  <a:cubicBezTo>
                    <a:pt x="869" y="475"/>
                    <a:pt x="915" y="484"/>
                    <a:pt x="962" y="505"/>
                  </a:cubicBezTo>
                  <a:cubicBezTo>
                    <a:pt x="1045" y="551"/>
                    <a:pt x="1105" y="633"/>
                    <a:pt x="1120" y="723"/>
                  </a:cubicBezTo>
                  <a:lnTo>
                    <a:pt x="1608" y="2406"/>
                  </a:lnTo>
                  <a:cubicBezTo>
                    <a:pt x="1638" y="2496"/>
                    <a:pt x="1631" y="2594"/>
                    <a:pt x="1585" y="2677"/>
                  </a:cubicBezTo>
                  <a:cubicBezTo>
                    <a:pt x="1540" y="2752"/>
                    <a:pt x="1473" y="2797"/>
                    <a:pt x="1390" y="2820"/>
                  </a:cubicBezTo>
                  <a:cubicBezTo>
                    <a:pt x="1354" y="2829"/>
                    <a:pt x="1318" y="2835"/>
                    <a:pt x="1283" y="2835"/>
                  </a:cubicBezTo>
                  <a:cubicBezTo>
                    <a:pt x="1237" y="2835"/>
                    <a:pt x="1192" y="2826"/>
                    <a:pt x="1150" y="2805"/>
                  </a:cubicBezTo>
                  <a:cubicBezTo>
                    <a:pt x="1067" y="2759"/>
                    <a:pt x="1007" y="2677"/>
                    <a:pt x="992" y="2587"/>
                  </a:cubicBezTo>
                  <a:lnTo>
                    <a:pt x="504" y="904"/>
                  </a:lnTo>
                  <a:cubicBezTo>
                    <a:pt x="466" y="813"/>
                    <a:pt x="473" y="716"/>
                    <a:pt x="526" y="633"/>
                  </a:cubicBezTo>
                  <a:cubicBezTo>
                    <a:pt x="571" y="566"/>
                    <a:pt x="639" y="513"/>
                    <a:pt x="721" y="490"/>
                  </a:cubicBezTo>
                  <a:cubicBezTo>
                    <a:pt x="754" y="481"/>
                    <a:pt x="788" y="475"/>
                    <a:pt x="823" y="475"/>
                  </a:cubicBezTo>
                  <a:close/>
                  <a:moveTo>
                    <a:pt x="827" y="0"/>
                  </a:moveTo>
                  <a:cubicBezTo>
                    <a:pt x="747" y="0"/>
                    <a:pt x="668" y="14"/>
                    <a:pt x="594" y="32"/>
                  </a:cubicBezTo>
                  <a:cubicBezTo>
                    <a:pt x="496" y="62"/>
                    <a:pt x="406" y="107"/>
                    <a:pt x="331" y="160"/>
                  </a:cubicBezTo>
                  <a:cubicBezTo>
                    <a:pt x="248" y="220"/>
                    <a:pt x="180" y="295"/>
                    <a:pt x="128" y="378"/>
                  </a:cubicBezTo>
                  <a:cubicBezTo>
                    <a:pt x="68" y="468"/>
                    <a:pt x="30" y="573"/>
                    <a:pt x="15" y="678"/>
                  </a:cubicBezTo>
                  <a:cubicBezTo>
                    <a:pt x="0" y="798"/>
                    <a:pt x="15" y="919"/>
                    <a:pt x="53" y="1031"/>
                  </a:cubicBezTo>
                  <a:lnTo>
                    <a:pt x="534" y="2722"/>
                  </a:lnTo>
                  <a:cubicBezTo>
                    <a:pt x="564" y="2842"/>
                    <a:pt x="624" y="2955"/>
                    <a:pt x="699" y="3045"/>
                  </a:cubicBezTo>
                  <a:cubicBezTo>
                    <a:pt x="767" y="3128"/>
                    <a:pt x="849" y="3188"/>
                    <a:pt x="947" y="3233"/>
                  </a:cubicBezTo>
                  <a:cubicBezTo>
                    <a:pt x="1037" y="3278"/>
                    <a:pt x="1135" y="3300"/>
                    <a:pt x="1232" y="3308"/>
                  </a:cubicBezTo>
                  <a:cubicBezTo>
                    <a:pt x="1255" y="3310"/>
                    <a:pt x="1279" y="3311"/>
                    <a:pt x="1302" y="3311"/>
                  </a:cubicBezTo>
                  <a:cubicBezTo>
                    <a:pt x="1379" y="3311"/>
                    <a:pt x="1456" y="3301"/>
                    <a:pt x="1525" y="3278"/>
                  </a:cubicBezTo>
                  <a:cubicBezTo>
                    <a:pt x="1623" y="3248"/>
                    <a:pt x="1706" y="3210"/>
                    <a:pt x="1788" y="3150"/>
                  </a:cubicBezTo>
                  <a:cubicBezTo>
                    <a:pt x="1871" y="3090"/>
                    <a:pt x="1939" y="3015"/>
                    <a:pt x="1991" y="2932"/>
                  </a:cubicBezTo>
                  <a:cubicBezTo>
                    <a:pt x="2051" y="2842"/>
                    <a:pt x="2081" y="2744"/>
                    <a:pt x="2096" y="2639"/>
                  </a:cubicBezTo>
                  <a:cubicBezTo>
                    <a:pt x="2111" y="2519"/>
                    <a:pt x="2104" y="2391"/>
                    <a:pt x="2066" y="2279"/>
                  </a:cubicBezTo>
                  <a:lnTo>
                    <a:pt x="1578"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214;p46">
              <a:extLst>
                <a:ext uri="{FF2B5EF4-FFF2-40B4-BE49-F238E27FC236}">
                  <a16:creationId xmlns:a16="http://schemas.microsoft.com/office/drawing/2014/main" id="{39990BF2-5255-4F42-ADD3-3E0F57E5CDFC}"/>
                </a:ext>
              </a:extLst>
            </p:cNvPr>
            <p:cNvSpPr/>
            <p:nvPr/>
          </p:nvSpPr>
          <p:spPr>
            <a:xfrm rot="3607546">
              <a:off x="-1892" y="3748285"/>
              <a:ext cx="41388" cy="60079"/>
            </a:xfrm>
            <a:custGeom>
              <a:avLst/>
              <a:gdLst/>
              <a:ahLst/>
              <a:cxnLst/>
              <a:rect l="l" t="t" r="r" b="b"/>
              <a:pathLst>
                <a:path w="2511" h="3645" extrusionOk="0">
                  <a:moveTo>
                    <a:pt x="1594" y="1"/>
                  </a:moveTo>
                  <a:lnTo>
                    <a:pt x="1135" y="129"/>
                  </a:lnTo>
                  <a:lnTo>
                    <a:pt x="1691" y="2052"/>
                  </a:lnTo>
                  <a:lnTo>
                    <a:pt x="1684" y="2052"/>
                  </a:lnTo>
                  <a:lnTo>
                    <a:pt x="436" y="324"/>
                  </a:lnTo>
                  <a:lnTo>
                    <a:pt x="1" y="452"/>
                  </a:lnTo>
                  <a:lnTo>
                    <a:pt x="917" y="3645"/>
                  </a:lnTo>
                  <a:lnTo>
                    <a:pt x="1376" y="3517"/>
                  </a:lnTo>
                  <a:lnTo>
                    <a:pt x="827" y="1601"/>
                  </a:lnTo>
                  <a:lnTo>
                    <a:pt x="835" y="1601"/>
                  </a:lnTo>
                  <a:lnTo>
                    <a:pt x="2082" y="3314"/>
                  </a:lnTo>
                  <a:lnTo>
                    <a:pt x="2510"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215;p46">
              <a:extLst>
                <a:ext uri="{FF2B5EF4-FFF2-40B4-BE49-F238E27FC236}">
                  <a16:creationId xmlns:a16="http://schemas.microsoft.com/office/drawing/2014/main" id="{F615964B-B736-4E31-B197-9CD8B7ACE987}"/>
                </a:ext>
              </a:extLst>
            </p:cNvPr>
            <p:cNvSpPr/>
            <p:nvPr/>
          </p:nvSpPr>
          <p:spPr>
            <a:xfrm rot="3607546">
              <a:off x="25198" y="3773990"/>
              <a:ext cx="34828" cy="54574"/>
            </a:xfrm>
            <a:custGeom>
              <a:avLst/>
              <a:gdLst/>
              <a:ahLst/>
              <a:cxnLst/>
              <a:rect l="l" t="t" r="r" b="b"/>
              <a:pathLst>
                <a:path w="2113" h="3311" extrusionOk="0">
                  <a:moveTo>
                    <a:pt x="812" y="477"/>
                  </a:moveTo>
                  <a:cubicBezTo>
                    <a:pt x="861" y="477"/>
                    <a:pt x="910" y="487"/>
                    <a:pt x="955" y="506"/>
                  </a:cubicBezTo>
                  <a:cubicBezTo>
                    <a:pt x="1045" y="551"/>
                    <a:pt x="1098" y="633"/>
                    <a:pt x="1120" y="723"/>
                  </a:cubicBezTo>
                  <a:lnTo>
                    <a:pt x="1601" y="2406"/>
                  </a:lnTo>
                  <a:cubicBezTo>
                    <a:pt x="1639" y="2497"/>
                    <a:pt x="1631" y="2594"/>
                    <a:pt x="1586" y="2677"/>
                  </a:cubicBezTo>
                  <a:cubicBezTo>
                    <a:pt x="1541" y="2752"/>
                    <a:pt x="1466" y="2797"/>
                    <a:pt x="1391" y="2820"/>
                  </a:cubicBezTo>
                  <a:cubicBezTo>
                    <a:pt x="1355" y="2830"/>
                    <a:pt x="1319" y="2835"/>
                    <a:pt x="1283" y="2835"/>
                  </a:cubicBezTo>
                  <a:cubicBezTo>
                    <a:pt x="1238" y="2835"/>
                    <a:pt x="1193" y="2826"/>
                    <a:pt x="1151" y="2805"/>
                  </a:cubicBezTo>
                  <a:cubicBezTo>
                    <a:pt x="1068" y="2760"/>
                    <a:pt x="1008" y="2684"/>
                    <a:pt x="985" y="2587"/>
                  </a:cubicBezTo>
                  <a:lnTo>
                    <a:pt x="497" y="904"/>
                  </a:lnTo>
                  <a:cubicBezTo>
                    <a:pt x="467" y="814"/>
                    <a:pt x="474" y="716"/>
                    <a:pt x="519" y="633"/>
                  </a:cubicBezTo>
                  <a:cubicBezTo>
                    <a:pt x="572" y="566"/>
                    <a:pt x="640" y="513"/>
                    <a:pt x="715" y="491"/>
                  </a:cubicBezTo>
                  <a:cubicBezTo>
                    <a:pt x="747" y="482"/>
                    <a:pt x="780" y="477"/>
                    <a:pt x="812" y="477"/>
                  </a:cubicBezTo>
                  <a:close/>
                  <a:moveTo>
                    <a:pt x="828" y="0"/>
                  </a:moveTo>
                  <a:cubicBezTo>
                    <a:pt x="748" y="0"/>
                    <a:pt x="667" y="14"/>
                    <a:pt x="587" y="32"/>
                  </a:cubicBezTo>
                  <a:cubicBezTo>
                    <a:pt x="497" y="62"/>
                    <a:pt x="407" y="107"/>
                    <a:pt x="332" y="160"/>
                  </a:cubicBezTo>
                  <a:cubicBezTo>
                    <a:pt x="249" y="220"/>
                    <a:pt x="174" y="295"/>
                    <a:pt x="121" y="378"/>
                  </a:cubicBezTo>
                  <a:cubicBezTo>
                    <a:pt x="69" y="468"/>
                    <a:pt x="31" y="566"/>
                    <a:pt x="16" y="671"/>
                  </a:cubicBezTo>
                  <a:cubicBezTo>
                    <a:pt x="1" y="791"/>
                    <a:pt x="16" y="919"/>
                    <a:pt x="46" y="1031"/>
                  </a:cubicBezTo>
                  <a:lnTo>
                    <a:pt x="534" y="2722"/>
                  </a:lnTo>
                  <a:cubicBezTo>
                    <a:pt x="564" y="2842"/>
                    <a:pt x="625" y="2955"/>
                    <a:pt x="700" y="3045"/>
                  </a:cubicBezTo>
                  <a:cubicBezTo>
                    <a:pt x="767" y="3128"/>
                    <a:pt x="850" y="3188"/>
                    <a:pt x="948" y="3233"/>
                  </a:cubicBezTo>
                  <a:cubicBezTo>
                    <a:pt x="1038" y="3278"/>
                    <a:pt x="1135" y="3301"/>
                    <a:pt x="1233" y="3308"/>
                  </a:cubicBezTo>
                  <a:cubicBezTo>
                    <a:pt x="1256" y="3310"/>
                    <a:pt x="1279" y="3311"/>
                    <a:pt x="1302" y="3311"/>
                  </a:cubicBezTo>
                  <a:cubicBezTo>
                    <a:pt x="1377" y="3311"/>
                    <a:pt x="1452" y="3301"/>
                    <a:pt x="1526" y="3278"/>
                  </a:cubicBezTo>
                  <a:cubicBezTo>
                    <a:pt x="1616" y="3248"/>
                    <a:pt x="1707" y="3203"/>
                    <a:pt x="1789" y="3150"/>
                  </a:cubicBezTo>
                  <a:cubicBezTo>
                    <a:pt x="1864" y="3090"/>
                    <a:pt x="1939" y="3015"/>
                    <a:pt x="1992" y="2932"/>
                  </a:cubicBezTo>
                  <a:cubicBezTo>
                    <a:pt x="2045" y="2842"/>
                    <a:pt x="2082" y="2745"/>
                    <a:pt x="2097" y="2639"/>
                  </a:cubicBezTo>
                  <a:cubicBezTo>
                    <a:pt x="2112" y="2519"/>
                    <a:pt x="2105" y="2391"/>
                    <a:pt x="2067" y="2279"/>
                  </a:cubicBezTo>
                  <a:lnTo>
                    <a:pt x="1579" y="596"/>
                  </a:lnTo>
                  <a:cubicBezTo>
                    <a:pt x="1549" y="475"/>
                    <a:pt x="1489" y="363"/>
                    <a:pt x="1413" y="273"/>
                  </a:cubicBezTo>
                  <a:cubicBezTo>
                    <a:pt x="1346" y="190"/>
                    <a:pt x="1263" y="122"/>
                    <a:pt x="1166" y="77"/>
                  </a:cubicBezTo>
                  <a:cubicBezTo>
                    <a:pt x="1075" y="32"/>
                    <a:pt x="978" y="10"/>
                    <a:pt x="880" y="2"/>
                  </a:cubicBezTo>
                  <a:cubicBezTo>
                    <a:pt x="863" y="1"/>
                    <a:pt x="845"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216;p46">
              <a:extLst>
                <a:ext uri="{FF2B5EF4-FFF2-40B4-BE49-F238E27FC236}">
                  <a16:creationId xmlns:a16="http://schemas.microsoft.com/office/drawing/2014/main" id="{928BADEA-3AFD-4CE0-87F5-52F3FC929E4F}"/>
                </a:ext>
              </a:extLst>
            </p:cNvPr>
            <p:cNvSpPr/>
            <p:nvPr/>
          </p:nvSpPr>
          <p:spPr>
            <a:xfrm rot="3607546">
              <a:off x="45801" y="3787511"/>
              <a:ext cx="31465" cy="57343"/>
            </a:xfrm>
            <a:custGeom>
              <a:avLst/>
              <a:gdLst/>
              <a:ahLst/>
              <a:cxnLst/>
              <a:rect l="l" t="t" r="r" b="b"/>
              <a:pathLst>
                <a:path w="1909" h="3479" extrusionOk="0">
                  <a:moveTo>
                    <a:pt x="1518" y="0"/>
                  </a:moveTo>
                  <a:lnTo>
                    <a:pt x="1" y="443"/>
                  </a:lnTo>
                  <a:lnTo>
                    <a:pt x="128" y="872"/>
                  </a:lnTo>
                  <a:lnTo>
                    <a:pt x="654" y="721"/>
                  </a:lnTo>
                  <a:lnTo>
                    <a:pt x="1451" y="3479"/>
                  </a:lnTo>
                  <a:lnTo>
                    <a:pt x="1909" y="3343"/>
                  </a:lnTo>
                  <a:lnTo>
                    <a:pt x="1113" y="586"/>
                  </a:lnTo>
                  <a:lnTo>
                    <a:pt x="1646"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217;p46">
              <a:extLst>
                <a:ext uri="{FF2B5EF4-FFF2-40B4-BE49-F238E27FC236}">
                  <a16:creationId xmlns:a16="http://schemas.microsoft.com/office/drawing/2014/main" id="{E8F86E09-A29A-4E22-9E89-904547A9423A}"/>
                </a:ext>
              </a:extLst>
            </p:cNvPr>
            <p:cNvSpPr/>
            <p:nvPr/>
          </p:nvSpPr>
          <p:spPr>
            <a:xfrm rot="3607546">
              <a:off x="75719" y="3822554"/>
              <a:ext cx="34202" cy="54723"/>
            </a:xfrm>
            <a:custGeom>
              <a:avLst/>
              <a:gdLst/>
              <a:ahLst/>
              <a:cxnLst/>
              <a:rect l="l" t="t" r="r" b="b"/>
              <a:pathLst>
                <a:path w="2075" h="3320" extrusionOk="0">
                  <a:moveTo>
                    <a:pt x="795" y="0"/>
                  </a:moveTo>
                  <a:cubicBezTo>
                    <a:pt x="719" y="0"/>
                    <a:pt x="643" y="14"/>
                    <a:pt x="572" y="36"/>
                  </a:cubicBezTo>
                  <a:cubicBezTo>
                    <a:pt x="467" y="59"/>
                    <a:pt x="376" y="111"/>
                    <a:pt x="294" y="179"/>
                  </a:cubicBezTo>
                  <a:cubicBezTo>
                    <a:pt x="136" y="299"/>
                    <a:pt x="31" y="479"/>
                    <a:pt x="16" y="675"/>
                  </a:cubicBezTo>
                  <a:cubicBezTo>
                    <a:pt x="1" y="780"/>
                    <a:pt x="16" y="885"/>
                    <a:pt x="46" y="983"/>
                  </a:cubicBezTo>
                  <a:lnTo>
                    <a:pt x="549" y="2741"/>
                  </a:lnTo>
                  <a:cubicBezTo>
                    <a:pt x="579" y="2869"/>
                    <a:pt x="639" y="2981"/>
                    <a:pt x="722" y="3079"/>
                  </a:cubicBezTo>
                  <a:cubicBezTo>
                    <a:pt x="857" y="3237"/>
                    <a:pt x="1045" y="3319"/>
                    <a:pt x="1248" y="3319"/>
                  </a:cubicBezTo>
                  <a:cubicBezTo>
                    <a:pt x="1338" y="3312"/>
                    <a:pt x="1428" y="3297"/>
                    <a:pt x="1518" y="3274"/>
                  </a:cubicBezTo>
                  <a:cubicBezTo>
                    <a:pt x="1616" y="3244"/>
                    <a:pt x="1706" y="3199"/>
                    <a:pt x="1789" y="3132"/>
                  </a:cubicBezTo>
                  <a:cubicBezTo>
                    <a:pt x="1864" y="3072"/>
                    <a:pt x="1932" y="2989"/>
                    <a:pt x="1977" y="2906"/>
                  </a:cubicBezTo>
                  <a:cubicBezTo>
                    <a:pt x="2022" y="2816"/>
                    <a:pt x="2052" y="2718"/>
                    <a:pt x="2059" y="2621"/>
                  </a:cubicBezTo>
                  <a:cubicBezTo>
                    <a:pt x="2074" y="2523"/>
                    <a:pt x="2067" y="2418"/>
                    <a:pt x="2037" y="2320"/>
                  </a:cubicBezTo>
                  <a:lnTo>
                    <a:pt x="1977" y="2132"/>
                  </a:lnTo>
                  <a:lnTo>
                    <a:pt x="1518" y="2260"/>
                  </a:lnTo>
                  <a:lnTo>
                    <a:pt x="1564" y="2418"/>
                  </a:lnTo>
                  <a:cubicBezTo>
                    <a:pt x="1586" y="2470"/>
                    <a:pt x="1586" y="2523"/>
                    <a:pt x="1586" y="2583"/>
                  </a:cubicBezTo>
                  <a:cubicBezTo>
                    <a:pt x="1579" y="2621"/>
                    <a:pt x="1564" y="2666"/>
                    <a:pt x="1541" y="2703"/>
                  </a:cubicBezTo>
                  <a:cubicBezTo>
                    <a:pt x="1526" y="2733"/>
                    <a:pt x="1496" y="2756"/>
                    <a:pt x="1466" y="2779"/>
                  </a:cubicBezTo>
                  <a:cubicBezTo>
                    <a:pt x="1436" y="2801"/>
                    <a:pt x="1406" y="2816"/>
                    <a:pt x="1368" y="2824"/>
                  </a:cubicBezTo>
                  <a:cubicBezTo>
                    <a:pt x="1336" y="2835"/>
                    <a:pt x="1303" y="2841"/>
                    <a:pt x="1271" y="2841"/>
                  </a:cubicBezTo>
                  <a:cubicBezTo>
                    <a:pt x="1219" y="2841"/>
                    <a:pt x="1169" y="2826"/>
                    <a:pt x="1128" y="2794"/>
                  </a:cubicBezTo>
                  <a:cubicBezTo>
                    <a:pt x="1060" y="2733"/>
                    <a:pt x="1023" y="2658"/>
                    <a:pt x="1000" y="2576"/>
                  </a:cubicBezTo>
                  <a:lnTo>
                    <a:pt x="527" y="945"/>
                  </a:lnTo>
                  <a:cubicBezTo>
                    <a:pt x="497" y="855"/>
                    <a:pt x="489" y="757"/>
                    <a:pt x="512" y="660"/>
                  </a:cubicBezTo>
                  <a:cubicBezTo>
                    <a:pt x="527" y="585"/>
                    <a:pt x="587" y="524"/>
                    <a:pt x="707" y="494"/>
                  </a:cubicBezTo>
                  <a:cubicBezTo>
                    <a:pt x="733" y="484"/>
                    <a:pt x="760" y="479"/>
                    <a:pt x="788" y="479"/>
                  </a:cubicBezTo>
                  <a:cubicBezTo>
                    <a:pt x="841" y="479"/>
                    <a:pt x="896" y="497"/>
                    <a:pt x="940" y="532"/>
                  </a:cubicBezTo>
                  <a:cubicBezTo>
                    <a:pt x="1008" y="585"/>
                    <a:pt x="1060" y="660"/>
                    <a:pt x="1083" y="742"/>
                  </a:cubicBezTo>
                  <a:lnTo>
                    <a:pt x="1128" y="893"/>
                  </a:lnTo>
                  <a:lnTo>
                    <a:pt x="1586" y="765"/>
                  </a:lnTo>
                  <a:lnTo>
                    <a:pt x="1534" y="585"/>
                  </a:lnTo>
                  <a:cubicBezTo>
                    <a:pt x="1503" y="479"/>
                    <a:pt x="1451" y="382"/>
                    <a:pt x="1391" y="292"/>
                  </a:cubicBezTo>
                  <a:cubicBezTo>
                    <a:pt x="1323" y="209"/>
                    <a:pt x="1248" y="149"/>
                    <a:pt x="1165" y="96"/>
                  </a:cubicBezTo>
                  <a:cubicBezTo>
                    <a:pt x="1075" y="44"/>
                    <a:pt x="978" y="14"/>
                    <a:pt x="880" y="6"/>
                  </a:cubicBezTo>
                  <a:cubicBezTo>
                    <a:pt x="852" y="2"/>
                    <a:pt x="823"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218;p46">
              <a:extLst>
                <a:ext uri="{FF2B5EF4-FFF2-40B4-BE49-F238E27FC236}">
                  <a16:creationId xmlns:a16="http://schemas.microsoft.com/office/drawing/2014/main" id="{6897A898-D5D4-4304-91DC-AF1EE2AA186F}"/>
                </a:ext>
              </a:extLst>
            </p:cNvPr>
            <p:cNvSpPr/>
            <p:nvPr/>
          </p:nvSpPr>
          <p:spPr>
            <a:xfrm rot="3607546">
              <a:off x="93889" y="3845201"/>
              <a:ext cx="42113" cy="56849"/>
            </a:xfrm>
            <a:custGeom>
              <a:avLst/>
              <a:gdLst/>
              <a:ahLst/>
              <a:cxnLst/>
              <a:rect l="l" t="t" r="r" b="b"/>
              <a:pathLst>
                <a:path w="2555" h="3449" extrusionOk="0">
                  <a:moveTo>
                    <a:pt x="1022" y="458"/>
                  </a:moveTo>
                  <a:cubicBezTo>
                    <a:pt x="1082" y="465"/>
                    <a:pt x="1127" y="488"/>
                    <a:pt x="1172" y="526"/>
                  </a:cubicBezTo>
                  <a:cubicBezTo>
                    <a:pt x="1217" y="563"/>
                    <a:pt x="1247" y="608"/>
                    <a:pt x="1270" y="661"/>
                  </a:cubicBezTo>
                  <a:cubicBezTo>
                    <a:pt x="1300" y="728"/>
                    <a:pt x="1330" y="804"/>
                    <a:pt x="1353" y="871"/>
                  </a:cubicBezTo>
                  <a:cubicBezTo>
                    <a:pt x="1368" y="946"/>
                    <a:pt x="1383" y="1014"/>
                    <a:pt x="1398" y="1089"/>
                  </a:cubicBezTo>
                  <a:cubicBezTo>
                    <a:pt x="1405" y="1149"/>
                    <a:pt x="1405" y="1202"/>
                    <a:pt x="1390" y="1262"/>
                  </a:cubicBezTo>
                  <a:cubicBezTo>
                    <a:pt x="1375" y="1307"/>
                    <a:pt x="1345" y="1352"/>
                    <a:pt x="1308" y="1390"/>
                  </a:cubicBezTo>
                  <a:cubicBezTo>
                    <a:pt x="1255" y="1427"/>
                    <a:pt x="1195" y="1457"/>
                    <a:pt x="1127" y="1472"/>
                  </a:cubicBezTo>
                  <a:lnTo>
                    <a:pt x="864" y="1555"/>
                  </a:lnTo>
                  <a:lnTo>
                    <a:pt x="579" y="556"/>
                  </a:lnTo>
                  <a:lnTo>
                    <a:pt x="812" y="488"/>
                  </a:lnTo>
                  <a:cubicBezTo>
                    <a:pt x="879" y="465"/>
                    <a:pt x="954" y="458"/>
                    <a:pt x="1022" y="458"/>
                  </a:cubicBezTo>
                  <a:close/>
                  <a:moveTo>
                    <a:pt x="1026" y="1"/>
                  </a:moveTo>
                  <a:cubicBezTo>
                    <a:pt x="934" y="1"/>
                    <a:pt x="835" y="15"/>
                    <a:pt x="729" y="45"/>
                  </a:cubicBezTo>
                  <a:lnTo>
                    <a:pt x="0" y="255"/>
                  </a:lnTo>
                  <a:lnTo>
                    <a:pt x="917" y="3448"/>
                  </a:lnTo>
                  <a:lnTo>
                    <a:pt x="1375" y="3313"/>
                  </a:lnTo>
                  <a:lnTo>
                    <a:pt x="977" y="1953"/>
                  </a:lnTo>
                  <a:lnTo>
                    <a:pt x="1255" y="1870"/>
                  </a:lnTo>
                  <a:lnTo>
                    <a:pt x="2074" y="3118"/>
                  </a:lnTo>
                  <a:lnTo>
                    <a:pt x="2555" y="2975"/>
                  </a:lnTo>
                  <a:lnTo>
                    <a:pt x="1646" y="1660"/>
                  </a:lnTo>
                  <a:cubicBezTo>
                    <a:pt x="1758" y="1555"/>
                    <a:pt x="1834" y="1412"/>
                    <a:pt x="1856" y="1254"/>
                  </a:cubicBezTo>
                  <a:cubicBezTo>
                    <a:pt x="1879" y="1082"/>
                    <a:pt x="1856" y="909"/>
                    <a:pt x="1811" y="751"/>
                  </a:cubicBezTo>
                  <a:cubicBezTo>
                    <a:pt x="1666" y="249"/>
                    <a:pt x="1404"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219;p46">
              <a:extLst>
                <a:ext uri="{FF2B5EF4-FFF2-40B4-BE49-F238E27FC236}">
                  <a16:creationId xmlns:a16="http://schemas.microsoft.com/office/drawing/2014/main" id="{B49A5ABF-6114-4CCF-AA8F-FE72B4D12B99}"/>
                </a:ext>
              </a:extLst>
            </p:cNvPr>
            <p:cNvSpPr/>
            <p:nvPr/>
          </p:nvSpPr>
          <p:spPr>
            <a:xfrm rot="3607546">
              <a:off x="121400" y="3867026"/>
              <a:ext cx="34828" cy="54475"/>
            </a:xfrm>
            <a:custGeom>
              <a:avLst/>
              <a:gdLst/>
              <a:ahLst/>
              <a:cxnLst/>
              <a:rect l="l" t="t" r="r" b="b"/>
              <a:pathLst>
                <a:path w="2113" h="3305" extrusionOk="0">
                  <a:moveTo>
                    <a:pt x="824" y="477"/>
                  </a:moveTo>
                  <a:cubicBezTo>
                    <a:pt x="869" y="477"/>
                    <a:pt x="916" y="486"/>
                    <a:pt x="963" y="507"/>
                  </a:cubicBezTo>
                  <a:cubicBezTo>
                    <a:pt x="1045" y="552"/>
                    <a:pt x="1105" y="627"/>
                    <a:pt x="1120" y="725"/>
                  </a:cubicBezTo>
                  <a:lnTo>
                    <a:pt x="1601" y="2408"/>
                  </a:lnTo>
                  <a:cubicBezTo>
                    <a:pt x="1631" y="2498"/>
                    <a:pt x="1624" y="2596"/>
                    <a:pt x="1579" y="2678"/>
                  </a:cubicBezTo>
                  <a:cubicBezTo>
                    <a:pt x="1534" y="2746"/>
                    <a:pt x="1466" y="2799"/>
                    <a:pt x="1383" y="2821"/>
                  </a:cubicBezTo>
                  <a:cubicBezTo>
                    <a:pt x="1354" y="2830"/>
                    <a:pt x="1322" y="2834"/>
                    <a:pt x="1289" y="2834"/>
                  </a:cubicBezTo>
                  <a:cubicBezTo>
                    <a:pt x="1239" y="2834"/>
                    <a:pt x="1188" y="2824"/>
                    <a:pt x="1143" y="2806"/>
                  </a:cubicBezTo>
                  <a:cubicBezTo>
                    <a:pt x="1060" y="2761"/>
                    <a:pt x="1000" y="2678"/>
                    <a:pt x="985" y="2588"/>
                  </a:cubicBezTo>
                  <a:lnTo>
                    <a:pt x="504" y="905"/>
                  </a:lnTo>
                  <a:cubicBezTo>
                    <a:pt x="467" y="815"/>
                    <a:pt x="474" y="717"/>
                    <a:pt x="527" y="635"/>
                  </a:cubicBezTo>
                  <a:cubicBezTo>
                    <a:pt x="572" y="560"/>
                    <a:pt x="640" y="515"/>
                    <a:pt x="722" y="492"/>
                  </a:cubicBezTo>
                  <a:cubicBezTo>
                    <a:pt x="755" y="482"/>
                    <a:pt x="789" y="477"/>
                    <a:pt x="824" y="477"/>
                  </a:cubicBezTo>
                  <a:close/>
                  <a:moveTo>
                    <a:pt x="803" y="1"/>
                  </a:moveTo>
                  <a:cubicBezTo>
                    <a:pt x="729" y="1"/>
                    <a:pt x="656" y="11"/>
                    <a:pt x="587" y="34"/>
                  </a:cubicBezTo>
                  <a:cubicBezTo>
                    <a:pt x="489" y="64"/>
                    <a:pt x="407" y="101"/>
                    <a:pt x="324" y="161"/>
                  </a:cubicBezTo>
                  <a:cubicBezTo>
                    <a:pt x="241" y="222"/>
                    <a:pt x="174" y="297"/>
                    <a:pt x="121" y="379"/>
                  </a:cubicBezTo>
                  <a:cubicBezTo>
                    <a:pt x="61" y="469"/>
                    <a:pt x="31" y="567"/>
                    <a:pt x="16" y="672"/>
                  </a:cubicBezTo>
                  <a:cubicBezTo>
                    <a:pt x="1" y="793"/>
                    <a:pt x="8" y="920"/>
                    <a:pt x="46" y="1033"/>
                  </a:cubicBezTo>
                  <a:lnTo>
                    <a:pt x="534" y="2716"/>
                  </a:lnTo>
                  <a:cubicBezTo>
                    <a:pt x="564" y="2836"/>
                    <a:pt x="617" y="2949"/>
                    <a:pt x="700" y="3039"/>
                  </a:cubicBezTo>
                  <a:cubicBezTo>
                    <a:pt x="767" y="3122"/>
                    <a:pt x="850" y="3182"/>
                    <a:pt x="948" y="3227"/>
                  </a:cubicBezTo>
                  <a:cubicBezTo>
                    <a:pt x="1038" y="3272"/>
                    <a:pt x="1135" y="3295"/>
                    <a:pt x="1233" y="3302"/>
                  </a:cubicBezTo>
                  <a:cubicBezTo>
                    <a:pt x="1255" y="3304"/>
                    <a:pt x="1276" y="3305"/>
                    <a:pt x="1298" y="3305"/>
                  </a:cubicBezTo>
                  <a:cubicBezTo>
                    <a:pt x="1471" y="3305"/>
                    <a:pt x="1641" y="3251"/>
                    <a:pt x="1782" y="3144"/>
                  </a:cubicBezTo>
                  <a:cubicBezTo>
                    <a:pt x="1864" y="3084"/>
                    <a:pt x="1932" y="3017"/>
                    <a:pt x="1984" y="2926"/>
                  </a:cubicBezTo>
                  <a:cubicBezTo>
                    <a:pt x="2045" y="2836"/>
                    <a:pt x="2082" y="2739"/>
                    <a:pt x="2097" y="2633"/>
                  </a:cubicBezTo>
                  <a:cubicBezTo>
                    <a:pt x="2112" y="2513"/>
                    <a:pt x="2097" y="2393"/>
                    <a:pt x="2067" y="2273"/>
                  </a:cubicBezTo>
                  <a:lnTo>
                    <a:pt x="1579" y="590"/>
                  </a:lnTo>
                  <a:cubicBezTo>
                    <a:pt x="1549" y="469"/>
                    <a:pt x="1489" y="364"/>
                    <a:pt x="1413" y="267"/>
                  </a:cubicBezTo>
                  <a:cubicBezTo>
                    <a:pt x="1346" y="184"/>
                    <a:pt x="1256" y="124"/>
                    <a:pt x="1165" y="79"/>
                  </a:cubicBezTo>
                  <a:cubicBezTo>
                    <a:pt x="1075" y="34"/>
                    <a:pt x="978" y="11"/>
                    <a:pt x="872" y="4"/>
                  </a:cubicBezTo>
                  <a:cubicBezTo>
                    <a:pt x="849" y="2"/>
                    <a:pt x="826"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220;p46">
              <a:extLst>
                <a:ext uri="{FF2B5EF4-FFF2-40B4-BE49-F238E27FC236}">
                  <a16:creationId xmlns:a16="http://schemas.microsoft.com/office/drawing/2014/main" id="{5E046E0C-8F6E-4030-B3DE-5668748C4230}"/>
                </a:ext>
              </a:extLst>
            </p:cNvPr>
            <p:cNvSpPr/>
            <p:nvPr/>
          </p:nvSpPr>
          <p:spPr>
            <a:xfrm rot="3607546">
              <a:off x="144357" y="3889065"/>
              <a:ext cx="34317" cy="54591"/>
            </a:xfrm>
            <a:custGeom>
              <a:avLst/>
              <a:gdLst/>
              <a:ahLst/>
              <a:cxnLst/>
              <a:rect l="l" t="t" r="r" b="b"/>
              <a:pathLst>
                <a:path w="2082" h="3312" extrusionOk="0">
                  <a:moveTo>
                    <a:pt x="804" y="0"/>
                  </a:moveTo>
                  <a:cubicBezTo>
                    <a:pt x="730" y="0"/>
                    <a:pt x="656" y="10"/>
                    <a:pt x="586" y="30"/>
                  </a:cubicBezTo>
                  <a:cubicBezTo>
                    <a:pt x="466" y="68"/>
                    <a:pt x="353" y="120"/>
                    <a:pt x="256" y="203"/>
                  </a:cubicBezTo>
                  <a:cubicBezTo>
                    <a:pt x="181" y="271"/>
                    <a:pt x="113" y="361"/>
                    <a:pt x="68" y="459"/>
                  </a:cubicBezTo>
                  <a:cubicBezTo>
                    <a:pt x="30" y="556"/>
                    <a:pt x="8" y="669"/>
                    <a:pt x="8" y="774"/>
                  </a:cubicBezTo>
                  <a:cubicBezTo>
                    <a:pt x="0" y="894"/>
                    <a:pt x="23" y="1015"/>
                    <a:pt x="53" y="1135"/>
                  </a:cubicBezTo>
                  <a:cubicBezTo>
                    <a:pt x="98" y="1308"/>
                    <a:pt x="181" y="1465"/>
                    <a:pt x="301" y="1601"/>
                  </a:cubicBezTo>
                  <a:cubicBezTo>
                    <a:pt x="428" y="1728"/>
                    <a:pt x="601" y="1803"/>
                    <a:pt x="789" y="1811"/>
                  </a:cubicBezTo>
                  <a:lnTo>
                    <a:pt x="1157" y="1848"/>
                  </a:lnTo>
                  <a:cubicBezTo>
                    <a:pt x="1202" y="1856"/>
                    <a:pt x="1255" y="1864"/>
                    <a:pt x="1308" y="1879"/>
                  </a:cubicBezTo>
                  <a:cubicBezTo>
                    <a:pt x="1345" y="1886"/>
                    <a:pt x="1383" y="1909"/>
                    <a:pt x="1413" y="1931"/>
                  </a:cubicBezTo>
                  <a:cubicBezTo>
                    <a:pt x="1450" y="1969"/>
                    <a:pt x="1473" y="2006"/>
                    <a:pt x="1488" y="2051"/>
                  </a:cubicBezTo>
                  <a:cubicBezTo>
                    <a:pt x="1518" y="2119"/>
                    <a:pt x="1540" y="2187"/>
                    <a:pt x="1555" y="2254"/>
                  </a:cubicBezTo>
                  <a:cubicBezTo>
                    <a:pt x="1578" y="2329"/>
                    <a:pt x="1593" y="2397"/>
                    <a:pt x="1608" y="2457"/>
                  </a:cubicBezTo>
                  <a:cubicBezTo>
                    <a:pt x="1616" y="2510"/>
                    <a:pt x="1616" y="2562"/>
                    <a:pt x="1608" y="2615"/>
                  </a:cubicBezTo>
                  <a:cubicBezTo>
                    <a:pt x="1593" y="2667"/>
                    <a:pt x="1571" y="2705"/>
                    <a:pt x="1533" y="2743"/>
                  </a:cubicBezTo>
                  <a:cubicBezTo>
                    <a:pt x="1488" y="2780"/>
                    <a:pt x="1428" y="2810"/>
                    <a:pt x="1360" y="2825"/>
                  </a:cubicBezTo>
                  <a:cubicBezTo>
                    <a:pt x="1324" y="2840"/>
                    <a:pt x="1285" y="2848"/>
                    <a:pt x="1246" y="2848"/>
                  </a:cubicBezTo>
                  <a:cubicBezTo>
                    <a:pt x="1189" y="2848"/>
                    <a:pt x="1131" y="2831"/>
                    <a:pt x="1082" y="2795"/>
                  </a:cubicBezTo>
                  <a:cubicBezTo>
                    <a:pt x="1015" y="2743"/>
                    <a:pt x="962" y="2675"/>
                    <a:pt x="939" y="2592"/>
                  </a:cubicBezTo>
                  <a:lnTo>
                    <a:pt x="902" y="2450"/>
                  </a:lnTo>
                  <a:lnTo>
                    <a:pt x="444" y="2577"/>
                  </a:lnTo>
                  <a:lnTo>
                    <a:pt x="496" y="2750"/>
                  </a:lnTo>
                  <a:cubicBezTo>
                    <a:pt x="519" y="2855"/>
                    <a:pt x="571" y="2953"/>
                    <a:pt x="639" y="3036"/>
                  </a:cubicBezTo>
                  <a:cubicBezTo>
                    <a:pt x="706" y="3111"/>
                    <a:pt x="782" y="3171"/>
                    <a:pt x="872" y="3223"/>
                  </a:cubicBezTo>
                  <a:cubicBezTo>
                    <a:pt x="962" y="3269"/>
                    <a:pt x="1060" y="3299"/>
                    <a:pt x="1165" y="3306"/>
                  </a:cubicBezTo>
                  <a:cubicBezTo>
                    <a:pt x="1195" y="3310"/>
                    <a:pt x="1225" y="3312"/>
                    <a:pt x="1254" y="3312"/>
                  </a:cubicBezTo>
                  <a:cubicBezTo>
                    <a:pt x="1334" y="3312"/>
                    <a:pt x="1411" y="3298"/>
                    <a:pt x="1488" y="3276"/>
                  </a:cubicBezTo>
                  <a:cubicBezTo>
                    <a:pt x="1616" y="3246"/>
                    <a:pt x="1736" y="3186"/>
                    <a:pt x="1841" y="3096"/>
                  </a:cubicBezTo>
                  <a:cubicBezTo>
                    <a:pt x="1924" y="3028"/>
                    <a:pt x="1991" y="2938"/>
                    <a:pt x="2029" y="2833"/>
                  </a:cubicBezTo>
                  <a:cubicBezTo>
                    <a:pt x="2066" y="2728"/>
                    <a:pt x="2081" y="2615"/>
                    <a:pt x="2074" y="2502"/>
                  </a:cubicBezTo>
                  <a:cubicBezTo>
                    <a:pt x="2066" y="2367"/>
                    <a:pt x="2044" y="2239"/>
                    <a:pt x="2006" y="2111"/>
                  </a:cubicBezTo>
                  <a:cubicBezTo>
                    <a:pt x="1976" y="2014"/>
                    <a:pt x="1946" y="1909"/>
                    <a:pt x="1901" y="1811"/>
                  </a:cubicBezTo>
                  <a:cubicBezTo>
                    <a:pt x="1864" y="1728"/>
                    <a:pt x="1818" y="1653"/>
                    <a:pt x="1758" y="1586"/>
                  </a:cubicBezTo>
                  <a:cubicBezTo>
                    <a:pt x="1706" y="1525"/>
                    <a:pt x="1638" y="1480"/>
                    <a:pt x="1563" y="1443"/>
                  </a:cubicBezTo>
                  <a:cubicBezTo>
                    <a:pt x="1473" y="1405"/>
                    <a:pt x="1375" y="1383"/>
                    <a:pt x="1285" y="1375"/>
                  </a:cubicBezTo>
                  <a:lnTo>
                    <a:pt x="894" y="1338"/>
                  </a:lnTo>
                  <a:cubicBezTo>
                    <a:pt x="834" y="1338"/>
                    <a:pt x="782" y="1323"/>
                    <a:pt x="729" y="1308"/>
                  </a:cubicBezTo>
                  <a:cubicBezTo>
                    <a:pt x="691" y="1300"/>
                    <a:pt x="661" y="1277"/>
                    <a:pt x="631" y="1247"/>
                  </a:cubicBezTo>
                  <a:cubicBezTo>
                    <a:pt x="601" y="1217"/>
                    <a:pt x="579" y="1187"/>
                    <a:pt x="564" y="1142"/>
                  </a:cubicBezTo>
                  <a:cubicBezTo>
                    <a:pt x="541" y="1097"/>
                    <a:pt x="526" y="1045"/>
                    <a:pt x="511" y="992"/>
                  </a:cubicBezTo>
                  <a:cubicBezTo>
                    <a:pt x="496" y="939"/>
                    <a:pt x="481" y="887"/>
                    <a:pt x="481" y="834"/>
                  </a:cubicBezTo>
                  <a:cubicBezTo>
                    <a:pt x="474" y="782"/>
                    <a:pt x="474" y="737"/>
                    <a:pt x="489" y="691"/>
                  </a:cubicBezTo>
                  <a:cubicBezTo>
                    <a:pt x="504" y="646"/>
                    <a:pt x="526" y="601"/>
                    <a:pt x="556" y="571"/>
                  </a:cubicBezTo>
                  <a:cubicBezTo>
                    <a:pt x="594" y="526"/>
                    <a:pt x="646" y="504"/>
                    <a:pt x="699" y="489"/>
                  </a:cubicBezTo>
                  <a:cubicBezTo>
                    <a:pt x="734" y="475"/>
                    <a:pt x="770" y="468"/>
                    <a:pt x="805" y="468"/>
                  </a:cubicBezTo>
                  <a:cubicBezTo>
                    <a:pt x="869" y="468"/>
                    <a:pt x="931" y="490"/>
                    <a:pt x="984" y="534"/>
                  </a:cubicBezTo>
                  <a:cubicBezTo>
                    <a:pt x="1052" y="594"/>
                    <a:pt x="1105" y="684"/>
                    <a:pt x="1135" y="782"/>
                  </a:cubicBezTo>
                  <a:lnTo>
                    <a:pt x="1165" y="879"/>
                  </a:lnTo>
                  <a:lnTo>
                    <a:pt x="1623" y="752"/>
                  </a:lnTo>
                  <a:lnTo>
                    <a:pt x="1555" y="534"/>
                  </a:lnTo>
                  <a:cubicBezTo>
                    <a:pt x="1525" y="443"/>
                    <a:pt x="1480" y="361"/>
                    <a:pt x="1420" y="286"/>
                  </a:cubicBezTo>
                  <a:cubicBezTo>
                    <a:pt x="1360" y="211"/>
                    <a:pt x="1285" y="143"/>
                    <a:pt x="1202" y="98"/>
                  </a:cubicBezTo>
                  <a:cubicBezTo>
                    <a:pt x="1112" y="45"/>
                    <a:pt x="1015" y="15"/>
                    <a:pt x="917" y="8"/>
                  </a:cubicBezTo>
                  <a:cubicBezTo>
                    <a:pt x="879" y="3"/>
                    <a:pt x="842"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221;p46">
              <a:extLst>
                <a:ext uri="{FF2B5EF4-FFF2-40B4-BE49-F238E27FC236}">
                  <a16:creationId xmlns:a16="http://schemas.microsoft.com/office/drawing/2014/main" id="{B55D7475-7CB3-4549-BDC3-E30BD479DC28}"/>
                </a:ext>
              </a:extLst>
            </p:cNvPr>
            <p:cNvSpPr/>
            <p:nvPr/>
          </p:nvSpPr>
          <p:spPr>
            <a:xfrm rot="3607546">
              <a:off x="166606" y="3910491"/>
              <a:ext cx="34317" cy="54723"/>
            </a:xfrm>
            <a:custGeom>
              <a:avLst/>
              <a:gdLst/>
              <a:ahLst/>
              <a:cxnLst/>
              <a:rect l="l" t="t" r="r" b="b"/>
              <a:pathLst>
                <a:path w="2082" h="3320" extrusionOk="0">
                  <a:moveTo>
                    <a:pt x="808" y="1"/>
                  </a:moveTo>
                  <a:cubicBezTo>
                    <a:pt x="732" y="1"/>
                    <a:pt x="655" y="12"/>
                    <a:pt x="579" y="37"/>
                  </a:cubicBezTo>
                  <a:cubicBezTo>
                    <a:pt x="459" y="67"/>
                    <a:pt x="346" y="127"/>
                    <a:pt x="256" y="202"/>
                  </a:cubicBezTo>
                  <a:cubicBezTo>
                    <a:pt x="173" y="277"/>
                    <a:pt x="106" y="360"/>
                    <a:pt x="68" y="458"/>
                  </a:cubicBezTo>
                  <a:cubicBezTo>
                    <a:pt x="23" y="563"/>
                    <a:pt x="0" y="668"/>
                    <a:pt x="0" y="781"/>
                  </a:cubicBezTo>
                  <a:cubicBezTo>
                    <a:pt x="0" y="901"/>
                    <a:pt x="15" y="1021"/>
                    <a:pt x="53" y="1134"/>
                  </a:cubicBezTo>
                  <a:cubicBezTo>
                    <a:pt x="91" y="1307"/>
                    <a:pt x="181" y="1464"/>
                    <a:pt x="293" y="1600"/>
                  </a:cubicBezTo>
                  <a:cubicBezTo>
                    <a:pt x="429" y="1727"/>
                    <a:pt x="602" y="1802"/>
                    <a:pt x="782" y="1810"/>
                  </a:cubicBezTo>
                  <a:lnTo>
                    <a:pt x="1150" y="1848"/>
                  </a:lnTo>
                  <a:cubicBezTo>
                    <a:pt x="1203" y="1855"/>
                    <a:pt x="1255" y="1863"/>
                    <a:pt x="1308" y="1878"/>
                  </a:cubicBezTo>
                  <a:cubicBezTo>
                    <a:pt x="1345" y="1885"/>
                    <a:pt x="1375" y="1908"/>
                    <a:pt x="1413" y="1930"/>
                  </a:cubicBezTo>
                  <a:cubicBezTo>
                    <a:pt x="1443" y="1968"/>
                    <a:pt x="1466" y="2013"/>
                    <a:pt x="1488" y="2050"/>
                  </a:cubicBezTo>
                  <a:cubicBezTo>
                    <a:pt x="1511" y="2118"/>
                    <a:pt x="1533" y="2186"/>
                    <a:pt x="1556" y="2253"/>
                  </a:cubicBezTo>
                  <a:cubicBezTo>
                    <a:pt x="1571" y="2328"/>
                    <a:pt x="1593" y="2396"/>
                    <a:pt x="1601" y="2456"/>
                  </a:cubicBezTo>
                  <a:cubicBezTo>
                    <a:pt x="1616" y="2509"/>
                    <a:pt x="1616" y="2569"/>
                    <a:pt x="1601" y="2621"/>
                  </a:cubicBezTo>
                  <a:cubicBezTo>
                    <a:pt x="1593" y="2667"/>
                    <a:pt x="1563" y="2712"/>
                    <a:pt x="1533" y="2742"/>
                  </a:cubicBezTo>
                  <a:cubicBezTo>
                    <a:pt x="1481" y="2787"/>
                    <a:pt x="1420" y="2809"/>
                    <a:pt x="1360" y="2824"/>
                  </a:cubicBezTo>
                  <a:cubicBezTo>
                    <a:pt x="1320" y="2840"/>
                    <a:pt x="1278" y="2848"/>
                    <a:pt x="1237" y="2848"/>
                  </a:cubicBezTo>
                  <a:cubicBezTo>
                    <a:pt x="1179" y="2848"/>
                    <a:pt x="1123" y="2832"/>
                    <a:pt x="1075" y="2802"/>
                  </a:cubicBezTo>
                  <a:cubicBezTo>
                    <a:pt x="1007" y="2749"/>
                    <a:pt x="955" y="2674"/>
                    <a:pt x="932" y="2591"/>
                  </a:cubicBezTo>
                  <a:lnTo>
                    <a:pt x="895" y="2449"/>
                  </a:lnTo>
                  <a:lnTo>
                    <a:pt x="436" y="2584"/>
                  </a:lnTo>
                  <a:lnTo>
                    <a:pt x="489" y="2749"/>
                  </a:lnTo>
                  <a:cubicBezTo>
                    <a:pt x="541" y="2952"/>
                    <a:pt x="684" y="3125"/>
                    <a:pt x="864" y="3230"/>
                  </a:cubicBezTo>
                  <a:cubicBezTo>
                    <a:pt x="955" y="3275"/>
                    <a:pt x="1060" y="3305"/>
                    <a:pt x="1157" y="3313"/>
                  </a:cubicBezTo>
                  <a:cubicBezTo>
                    <a:pt x="1193" y="3317"/>
                    <a:pt x="1228" y="3320"/>
                    <a:pt x="1263" y="3320"/>
                  </a:cubicBezTo>
                  <a:cubicBezTo>
                    <a:pt x="1338" y="3320"/>
                    <a:pt x="1411" y="3308"/>
                    <a:pt x="1488" y="3283"/>
                  </a:cubicBezTo>
                  <a:cubicBezTo>
                    <a:pt x="1616" y="3253"/>
                    <a:pt x="1736" y="3192"/>
                    <a:pt x="1834" y="3102"/>
                  </a:cubicBezTo>
                  <a:cubicBezTo>
                    <a:pt x="1916" y="3035"/>
                    <a:pt x="1984" y="2945"/>
                    <a:pt x="2022" y="2839"/>
                  </a:cubicBezTo>
                  <a:cubicBezTo>
                    <a:pt x="2059" y="2734"/>
                    <a:pt x="2082" y="2621"/>
                    <a:pt x="2074" y="2509"/>
                  </a:cubicBezTo>
                  <a:cubicBezTo>
                    <a:pt x="2059" y="2373"/>
                    <a:pt x="2037" y="2246"/>
                    <a:pt x="2007" y="2118"/>
                  </a:cubicBezTo>
                  <a:cubicBezTo>
                    <a:pt x="1976" y="2020"/>
                    <a:pt x="1939" y="1915"/>
                    <a:pt x="1894" y="1818"/>
                  </a:cubicBezTo>
                  <a:cubicBezTo>
                    <a:pt x="1864" y="1735"/>
                    <a:pt x="1811" y="1660"/>
                    <a:pt x="1759" y="1592"/>
                  </a:cubicBezTo>
                  <a:cubicBezTo>
                    <a:pt x="1698" y="1532"/>
                    <a:pt x="1631" y="1487"/>
                    <a:pt x="1556" y="1449"/>
                  </a:cubicBezTo>
                  <a:cubicBezTo>
                    <a:pt x="1466" y="1412"/>
                    <a:pt x="1375" y="1389"/>
                    <a:pt x="1278" y="1382"/>
                  </a:cubicBezTo>
                  <a:lnTo>
                    <a:pt x="887" y="1344"/>
                  </a:lnTo>
                  <a:cubicBezTo>
                    <a:pt x="834" y="1344"/>
                    <a:pt x="774" y="1329"/>
                    <a:pt x="722" y="1314"/>
                  </a:cubicBezTo>
                  <a:cubicBezTo>
                    <a:pt x="684" y="1307"/>
                    <a:pt x="647" y="1284"/>
                    <a:pt x="624" y="1254"/>
                  </a:cubicBezTo>
                  <a:cubicBezTo>
                    <a:pt x="594" y="1224"/>
                    <a:pt x="571" y="1194"/>
                    <a:pt x="556" y="1156"/>
                  </a:cubicBezTo>
                  <a:cubicBezTo>
                    <a:pt x="541" y="1111"/>
                    <a:pt x="519" y="1059"/>
                    <a:pt x="504" y="999"/>
                  </a:cubicBezTo>
                  <a:cubicBezTo>
                    <a:pt x="489" y="946"/>
                    <a:pt x="481" y="893"/>
                    <a:pt x="474" y="841"/>
                  </a:cubicBezTo>
                  <a:cubicBezTo>
                    <a:pt x="466" y="788"/>
                    <a:pt x="466" y="743"/>
                    <a:pt x="481" y="690"/>
                  </a:cubicBezTo>
                  <a:cubicBezTo>
                    <a:pt x="496" y="653"/>
                    <a:pt x="519" y="608"/>
                    <a:pt x="549" y="578"/>
                  </a:cubicBezTo>
                  <a:cubicBezTo>
                    <a:pt x="586" y="540"/>
                    <a:pt x="639" y="510"/>
                    <a:pt x="692" y="495"/>
                  </a:cubicBezTo>
                  <a:cubicBezTo>
                    <a:pt x="727" y="482"/>
                    <a:pt x="762" y="475"/>
                    <a:pt x="798" y="475"/>
                  </a:cubicBezTo>
                  <a:cubicBezTo>
                    <a:pt x="862" y="475"/>
                    <a:pt x="924" y="497"/>
                    <a:pt x="977" y="540"/>
                  </a:cubicBezTo>
                  <a:cubicBezTo>
                    <a:pt x="1052" y="608"/>
                    <a:pt x="1105" y="690"/>
                    <a:pt x="1127" y="788"/>
                  </a:cubicBezTo>
                  <a:lnTo>
                    <a:pt x="1157" y="893"/>
                  </a:lnTo>
                  <a:lnTo>
                    <a:pt x="1616" y="758"/>
                  </a:lnTo>
                  <a:lnTo>
                    <a:pt x="1548" y="540"/>
                  </a:lnTo>
                  <a:cubicBezTo>
                    <a:pt x="1526" y="450"/>
                    <a:pt x="1481" y="367"/>
                    <a:pt x="1420" y="292"/>
                  </a:cubicBezTo>
                  <a:cubicBezTo>
                    <a:pt x="1360" y="217"/>
                    <a:pt x="1285" y="150"/>
                    <a:pt x="1195" y="104"/>
                  </a:cubicBezTo>
                  <a:cubicBezTo>
                    <a:pt x="1075" y="37"/>
                    <a:pt x="943"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222;p46">
              <a:extLst>
                <a:ext uri="{FF2B5EF4-FFF2-40B4-BE49-F238E27FC236}">
                  <a16:creationId xmlns:a16="http://schemas.microsoft.com/office/drawing/2014/main" id="{B35D7DCC-05FA-48B7-BF10-7650917770C4}"/>
                </a:ext>
              </a:extLst>
            </p:cNvPr>
            <p:cNvSpPr/>
            <p:nvPr/>
          </p:nvSpPr>
          <p:spPr>
            <a:xfrm rot="3607546">
              <a:off x="228810" y="3970556"/>
              <a:ext cx="34202" cy="54706"/>
            </a:xfrm>
            <a:custGeom>
              <a:avLst/>
              <a:gdLst/>
              <a:ahLst/>
              <a:cxnLst/>
              <a:rect l="l" t="t" r="r" b="b"/>
              <a:pathLst>
                <a:path w="2075" h="3319" extrusionOk="0">
                  <a:moveTo>
                    <a:pt x="806" y="0"/>
                  </a:moveTo>
                  <a:cubicBezTo>
                    <a:pt x="726" y="0"/>
                    <a:pt x="647" y="10"/>
                    <a:pt x="572" y="33"/>
                  </a:cubicBezTo>
                  <a:cubicBezTo>
                    <a:pt x="467" y="63"/>
                    <a:pt x="369" y="108"/>
                    <a:pt x="286" y="176"/>
                  </a:cubicBezTo>
                  <a:cubicBezTo>
                    <a:pt x="211" y="236"/>
                    <a:pt x="144" y="311"/>
                    <a:pt x="99" y="401"/>
                  </a:cubicBezTo>
                  <a:cubicBezTo>
                    <a:pt x="54" y="484"/>
                    <a:pt x="23" y="582"/>
                    <a:pt x="16" y="679"/>
                  </a:cubicBezTo>
                  <a:cubicBezTo>
                    <a:pt x="1" y="785"/>
                    <a:pt x="16" y="890"/>
                    <a:pt x="46" y="987"/>
                  </a:cubicBezTo>
                  <a:lnTo>
                    <a:pt x="549" y="2746"/>
                  </a:lnTo>
                  <a:cubicBezTo>
                    <a:pt x="579" y="2866"/>
                    <a:pt x="640" y="2986"/>
                    <a:pt x="722" y="3084"/>
                  </a:cubicBezTo>
                  <a:cubicBezTo>
                    <a:pt x="790" y="3166"/>
                    <a:pt x="872" y="3226"/>
                    <a:pt x="970" y="3264"/>
                  </a:cubicBezTo>
                  <a:cubicBezTo>
                    <a:pt x="1042" y="3297"/>
                    <a:pt x="1126" y="3318"/>
                    <a:pt x="1210" y="3318"/>
                  </a:cubicBezTo>
                  <a:cubicBezTo>
                    <a:pt x="1223" y="3318"/>
                    <a:pt x="1236" y="3318"/>
                    <a:pt x="1248" y="3317"/>
                  </a:cubicBezTo>
                  <a:cubicBezTo>
                    <a:pt x="1338" y="3317"/>
                    <a:pt x="1428" y="3302"/>
                    <a:pt x="1519" y="3279"/>
                  </a:cubicBezTo>
                  <a:cubicBezTo>
                    <a:pt x="1616" y="3249"/>
                    <a:pt x="1706" y="3204"/>
                    <a:pt x="1789" y="3136"/>
                  </a:cubicBezTo>
                  <a:cubicBezTo>
                    <a:pt x="1864" y="3069"/>
                    <a:pt x="1924" y="2994"/>
                    <a:pt x="1977" y="2911"/>
                  </a:cubicBezTo>
                  <a:cubicBezTo>
                    <a:pt x="2022" y="2821"/>
                    <a:pt x="2052" y="2723"/>
                    <a:pt x="2060" y="2625"/>
                  </a:cubicBezTo>
                  <a:cubicBezTo>
                    <a:pt x="2075" y="2528"/>
                    <a:pt x="2067" y="2422"/>
                    <a:pt x="2037" y="2325"/>
                  </a:cubicBezTo>
                  <a:lnTo>
                    <a:pt x="1977" y="2137"/>
                  </a:lnTo>
                  <a:lnTo>
                    <a:pt x="1519" y="2265"/>
                  </a:lnTo>
                  <a:lnTo>
                    <a:pt x="1564" y="2422"/>
                  </a:lnTo>
                  <a:cubicBezTo>
                    <a:pt x="1579" y="2475"/>
                    <a:pt x="1586" y="2528"/>
                    <a:pt x="1579" y="2588"/>
                  </a:cubicBezTo>
                  <a:cubicBezTo>
                    <a:pt x="1579" y="2625"/>
                    <a:pt x="1564" y="2670"/>
                    <a:pt x="1541" y="2708"/>
                  </a:cubicBezTo>
                  <a:cubicBezTo>
                    <a:pt x="1519" y="2738"/>
                    <a:pt x="1489" y="2761"/>
                    <a:pt x="1459" y="2783"/>
                  </a:cubicBezTo>
                  <a:cubicBezTo>
                    <a:pt x="1428" y="2806"/>
                    <a:pt x="1398" y="2821"/>
                    <a:pt x="1368" y="2828"/>
                  </a:cubicBezTo>
                  <a:cubicBezTo>
                    <a:pt x="1337" y="2840"/>
                    <a:pt x="1302" y="2846"/>
                    <a:pt x="1269" y="2846"/>
                  </a:cubicBezTo>
                  <a:cubicBezTo>
                    <a:pt x="1215" y="2846"/>
                    <a:pt x="1162" y="2830"/>
                    <a:pt x="1120" y="2798"/>
                  </a:cubicBezTo>
                  <a:cubicBezTo>
                    <a:pt x="1060" y="2738"/>
                    <a:pt x="1015" y="2663"/>
                    <a:pt x="993" y="2580"/>
                  </a:cubicBezTo>
                  <a:lnTo>
                    <a:pt x="527" y="950"/>
                  </a:lnTo>
                  <a:cubicBezTo>
                    <a:pt x="497" y="860"/>
                    <a:pt x="489" y="762"/>
                    <a:pt x="504" y="664"/>
                  </a:cubicBezTo>
                  <a:cubicBezTo>
                    <a:pt x="519" y="589"/>
                    <a:pt x="587" y="529"/>
                    <a:pt x="700" y="499"/>
                  </a:cubicBezTo>
                  <a:cubicBezTo>
                    <a:pt x="728" y="489"/>
                    <a:pt x="756" y="484"/>
                    <a:pt x="784" y="484"/>
                  </a:cubicBezTo>
                  <a:cubicBezTo>
                    <a:pt x="837" y="484"/>
                    <a:pt x="888" y="502"/>
                    <a:pt x="933" y="537"/>
                  </a:cubicBezTo>
                  <a:cubicBezTo>
                    <a:pt x="1008" y="589"/>
                    <a:pt x="1053" y="664"/>
                    <a:pt x="1075" y="747"/>
                  </a:cubicBezTo>
                  <a:lnTo>
                    <a:pt x="1120" y="897"/>
                  </a:lnTo>
                  <a:lnTo>
                    <a:pt x="1579" y="770"/>
                  </a:lnTo>
                  <a:lnTo>
                    <a:pt x="1526" y="589"/>
                  </a:lnTo>
                  <a:cubicBezTo>
                    <a:pt x="1496" y="484"/>
                    <a:pt x="1451" y="386"/>
                    <a:pt x="1383" y="296"/>
                  </a:cubicBezTo>
                  <a:cubicBezTo>
                    <a:pt x="1323" y="214"/>
                    <a:pt x="1248" y="146"/>
                    <a:pt x="1158" y="101"/>
                  </a:cubicBezTo>
                  <a:cubicBezTo>
                    <a:pt x="1075" y="48"/>
                    <a:pt x="978" y="18"/>
                    <a:pt x="880" y="3"/>
                  </a:cubicBezTo>
                  <a:cubicBezTo>
                    <a:pt x="855" y="1"/>
                    <a:pt x="830"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223;p46">
              <a:extLst>
                <a:ext uri="{FF2B5EF4-FFF2-40B4-BE49-F238E27FC236}">
                  <a16:creationId xmlns:a16="http://schemas.microsoft.com/office/drawing/2014/main" id="{54222442-A8EB-4A34-ACE7-D605569D4AEC}"/>
                </a:ext>
              </a:extLst>
            </p:cNvPr>
            <p:cNvSpPr/>
            <p:nvPr/>
          </p:nvSpPr>
          <p:spPr>
            <a:xfrm rot="3607546">
              <a:off x="246889" y="3993167"/>
              <a:ext cx="42245" cy="56783"/>
            </a:xfrm>
            <a:custGeom>
              <a:avLst/>
              <a:gdLst/>
              <a:ahLst/>
              <a:cxnLst/>
              <a:rect l="l" t="t" r="r" b="b"/>
              <a:pathLst>
                <a:path w="2563" h="3445" extrusionOk="0">
                  <a:moveTo>
                    <a:pt x="1030" y="462"/>
                  </a:moveTo>
                  <a:cubicBezTo>
                    <a:pt x="1083" y="469"/>
                    <a:pt x="1135" y="492"/>
                    <a:pt x="1181" y="522"/>
                  </a:cubicBezTo>
                  <a:cubicBezTo>
                    <a:pt x="1226" y="567"/>
                    <a:pt x="1256" y="612"/>
                    <a:pt x="1278" y="664"/>
                  </a:cubicBezTo>
                  <a:cubicBezTo>
                    <a:pt x="1308" y="732"/>
                    <a:pt x="1331" y="800"/>
                    <a:pt x="1353" y="875"/>
                  </a:cubicBezTo>
                  <a:cubicBezTo>
                    <a:pt x="1376" y="942"/>
                    <a:pt x="1391" y="1018"/>
                    <a:pt x="1406" y="1093"/>
                  </a:cubicBezTo>
                  <a:cubicBezTo>
                    <a:pt x="1413" y="1145"/>
                    <a:pt x="1406" y="1205"/>
                    <a:pt x="1398" y="1258"/>
                  </a:cubicBezTo>
                  <a:cubicBezTo>
                    <a:pt x="1383" y="1311"/>
                    <a:pt x="1353" y="1356"/>
                    <a:pt x="1316" y="1386"/>
                  </a:cubicBezTo>
                  <a:cubicBezTo>
                    <a:pt x="1263" y="1431"/>
                    <a:pt x="1196" y="1461"/>
                    <a:pt x="1128" y="1476"/>
                  </a:cubicBezTo>
                  <a:lnTo>
                    <a:pt x="872" y="1551"/>
                  </a:lnTo>
                  <a:lnTo>
                    <a:pt x="587" y="559"/>
                  </a:lnTo>
                  <a:lnTo>
                    <a:pt x="820" y="492"/>
                  </a:lnTo>
                  <a:cubicBezTo>
                    <a:pt x="887" y="469"/>
                    <a:pt x="963" y="462"/>
                    <a:pt x="1030" y="462"/>
                  </a:cubicBezTo>
                  <a:close/>
                  <a:moveTo>
                    <a:pt x="1042" y="1"/>
                  </a:moveTo>
                  <a:cubicBezTo>
                    <a:pt x="948" y="1"/>
                    <a:pt x="846" y="17"/>
                    <a:pt x="737" y="48"/>
                  </a:cubicBezTo>
                  <a:lnTo>
                    <a:pt x="1" y="259"/>
                  </a:lnTo>
                  <a:lnTo>
                    <a:pt x="925" y="3444"/>
                  </a:lnTo>
                  <a:lnTo>
                    <a:pt x="1383" y="3317"/>
                  </a:lnTo>
                  <a:lnTo>
                    <a:pt x="993" y="1957"/>
                  </a:lnTo>
                  <a:lnTo>
                    <a:pt x="1263" y="1874"/>
                  </a:lnTo>
                  <a:lnTo>
                    <a:pt x="2075" y="3114"/>
                  </a:lnTo>
                  <a:lnTo>
                    <a:pt x="2563" y="2979"/>
                  </a:lnTo>
                  <a:lnTo>
                    <a:pt x="1654" y="1664"/>
                  </a:lnTo>
                  <a:cubicBezTo>
                    <a:pt x="1767" y="1551"/>
                    <a:pt x="1842" y="1408"/>
                    <a:pt x="1864" y="1250"/>
                  </a:cubicBezTo>
                  <a:cubicBezTo>
                    <a:pt x="1879" y="1085"/>
                    <a:pt x="1864" y="912"/>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224;p46">
              <a:extLst>
                <a:ext uri="{FF2B5EF4-FFF2-40B4-BE49-F238E27FC236}">
                  <a16:creationId xmlns:a16="http://schemas.microsoft.com/office/drawing/2014/main" id="{16474174-9607-4A04-9C2E-CA5B7564F9C8}"/>
                </a:ext>
              </a:extLst>
            </p:cNvPr>
            <p:cNvSpPr/>
            <p:nvPr/>
          </p:nvSpPr>
          <p:spPr>
            <a:xfrm rot="3607546">
              <a:off x="274209" y="4008903"/>
              <a:ext cx="22680" cy="54871"/>
            </a:xfrm>
            <a:custGeom>
              <a:avLst/>
              <a:gdLst/>
              <a:ahLst/>
              <a:cxnLst/>
              <a:rect l="l" t="t" r="r" b="b"/>
              <a:pathLst>
                <a:path w="1376" h="3329" extrusionOk="0">
                  <a:moveTo>
                    <a:pt x="459" y="1"/>
                  </a:moveTo>
                  <a:lnTo>
                    <a:pt x="1" y="136"/>
                  </a:lnTo>
                  <a:lnTo>
                    <a:pt x="925" y="3329"/>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225;p46">
              <a:extLst>
                <a:ext uri="{FF2B5EF4-FFF2-40B4-BE49-F238E27FC236}">
                  <a16:creationId xmlns:a16="http://schemas.microsoft.com/office/drawing/2014/main" id="{B2B2A730-BA84-4BDB-A05C-2C0731D7B5AA}"/>
                </a:ext>
              </a:extLst>
            </p:cNvPr>
            <p:cNvSpPr/>
            <p:nvPr/>
          </p:nvSpPr>
          <p:spPr>
            <a:xfrm rot="3607546">
              <a:off x="281785" y="4025180"/>
              <a:ext cx="49069" cy="62305"/>
            </a:xfrm>
            <a:custGeom>
              <a:avLst/>
              <a:gdLst/>
              <a:ahLst/>
              <a:cxnLst/>
              <a:rect l="l" t="t" r="r" b="b"/>
              <a:pathLst>
                <a:path w="2977" h="3780" extrusionOk="0">
                  <a:moveTo>
                    <a:pt x="2060" y="1"/>
                  </a:moveTo>
                  <a:lnTo>
                    <a:pt x="1616" y="128"/>
                  </a:lnTo>
                  <a:lnTo>
                    <a:pt x="1526" y="1984"/>
                  </a:lnTo>
                  <a:lnTo>
                    <a:pt x="1511" y="1984"/>
                  </a:lnTo>
                  <a:lnTo>
                    <a:pt x="437" y="467"/>
                  </a:lnTo>
                  <a:lnTo>
                    <a:pt x="1" y="587"/>
                  </a:lnTo>
                  <a:lnTo>
                    <a:pt x="918" y="3780"/>
                  </a:lnTo>
                  <a:lnTo>
                    <a:pt x="1376" y="3652"/>
                  </a:lnTo>
                  <a:lnTo>
                    <a:pt x="812" y="1706"/>
                  </a:lnTo>
                  <a:lnTo>
                    <a:pt x="820" y="1706"/>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226;p46">
              <a:extLst>
                <a:ext uri="{FF2B5EF4-FFF2-40B4-BE49-F238E27FC236}">
                  <a16:creationId xmlns:a16="http://schemas.microsoft.com/office/drawing/2014/main" id="{272AD763-49A0-44FE-A46B-872A611CCDAB}"/>
                </a:ext>
              </a:extLst>
            </p:cNvPr>
            <p:cNvSpPr/>
            <p:nvPr/>
          </p:nvSpPr>
          <p:spPr>
            <a:xfrm rot="3607546">
              <a:off x="313668" y="4052127"/>
              <a:ext cx="37548" cy="59091"/>
            </a:xfrm>
            <a:custGeom>
              <a:avLst/>
              <a:gdLst/>
              <a:ahLst/>
              <a:cxnLst/>
              <a:rect l="l" t="t" r="r" b="b"/>
              <a:pathLst>
                <a:path w="2278" h="3585" extrusionOk="0">
                  <a:moveTo>
                    <a:pt x="1361" y="1"/>
                  </a:moveTo>
                  <a:lnTo>
                    <a:pt x="1" y="392"/>
                  </a:lnTo>
                  <a:lnTo>
                    <a:pt x="917" y="3585"/>
                  </a:lnTo>
                  <a:lnTo>
                    <a:pt x="2277" y="3194"/>
                  </a:lnTo>
                  <a:lnTo>
                    <a:pt x="2150" y="2736"/>
                  </a:lnTo>
                  <a:lnTo>
                    <a:pt x="1240" y="2999"/>
                  </a:lnTo>
                  <a:lnTo>
                    <a:pt x="970" y="2060"/>
                  </a:lnTo>
                  <a:lnTo>
                    <a:pt x="1759" y="1827"/>
                  </a:lnTo>
                  <a:lnTo>
                    <a:pt x="1639" y="1398"/>
                  </a:lnTo>
                  <a:lnTo>
                    <a:pt x="850" y="1631"/>
                  </a:lnTo>
                  <a:lnTo>
                    <a:pt x="579" y="692"/>
                  </a:lnTo>
                  <a:lnTo>
                    <a:pt x="1481"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227;p46">
              <a:extLst>
                <a:ext uri="{FF2B5EF4-FFF2-40B4-BE49-F238E27FC236}">
                  <a16:creationId xmlns:a16="http://schemas.microsoft.com/office/drawing/2014/main" id="{1AB66E75-9A0B-4428-BAF5-D74AFEC4A1B0}"/>
                </a:ext>
              </a:extLst>
            </p:cNvPr>
            <p:cNvSpPr/>
            <p:nvPr/>
          </p:nvSpPr>
          <p:spPr>
            <a:xfrm rot="3607546">
              <a:off x="345755" y="4083821"/>
              <a:ext cx="34317" cy="54673"/>
            </a:xfrm>
            <a:custGeom>
              <a:avLst/>
              <a:gdLst/>
              <a:ahLst/>
              <a:cxnLst/>
              <a:rect l="l" t="t" r="r" b="b"/>
              <a:pathLst>
                <a:path w="2082" h="3317" extrusionOk="0">
                  <a:moveTo>
                    <a:pt x="802" y="0"/>
                  </a:moveTo>
                  <a:cubicBezTo>
                    <a:pt x="729" y="0"/>
                    <a:pt x="654" y="10"/>
                    <a:pt x="579" y="30"/>
                  </a:cubicBezTo>
                  <a:cubicBezTo>
                    <a:pt x="459" y="60"/>
                    <a:pt x="353" y="121"/>
                    <a:pt x="256" y="203"/>
                  </a:cubicBezTo>
                  <a:cubicBezTo>
                    <a:pt x="173" y="271"/>
                    <a:pt x="113" y="361"/>
                    <a:pt x="68" y="459"/>
                  </a:cubicBezTo>
                  <a:cubicBezTo>
                    <a:pt x="23" y="556"/>
                    <a:pt x="8" y="669"/>
                    <a:pt x="8" y="774"/>
                  </a:cubicBezTo>
                  <a:cubicBezTo>
                    <a:pt x="0" y="894"/>
                    <a:pt x="15" y="1015"/>
                    <a:pt x="53" y="1127"/>
                  </a:cubicBezTo>
                  <a:cubicBezTo>
                    <a:pt x="98" y="1300"/>
                    <a:pt x="181" y="1465"/>
                    <a:pt x="301" y="1601"/>
                  </a:cubicBezTo>
                  <a:cubicBezTo>
                    <a:pt x="429" y="1728"/>
                    <a:pt x="601" y="1796"/>
                    <a:pt x="789" y="1804"/>
                  </a:cubicBezTo>
                  <a:lnTo>
                    <a:pt x="1150" y="1849"/>
                  </a:lnTo>
                  <a:cubicBezTo>
                    <a:pt x="1203" y="1849"/>
                    <a:pt x="1255" y="1864"/>
                    <a:pt x="1308" y="1871"/>
                  </a:cubicBezTo>
                  <a:cubicBezTo>
                    <a:pt x="1345" y="1886"/>
                    <a:pt x="1383" y="1901"/>
                    <a:pt x="1413" y="1931"/>
                  </a:cubicBezTo>
                  <a:cubicBezTo>
                    <a:pt x="1443" y="1961"/>
                    <a:pt x="1473" y="2006"/>
                    <a:pt x="1488" y="2051"/>
                  </a:cubicBezTo>
                  <a:cubicBezTo>
                    <a:pt x="1511" y="2104"/>
                    <a:pt x="1533" y="2172"/>
                    <a:pt x="1556" y="2254"/>
                  </a:cubicBezTo>
                  <a:cubicBezTo>
                    <a:pt x="1578" y="2322"/>
                    <a:pt x="1593" y="2390"/>
                    <a:pt x="1601" y="2457"/>
                  </a:cubicBezTo>
                  <a:cubicBezTo>
                    <a:pt x="1616" y="2510"/>
                    <a:pt x="1616" y="2562"/>
                    <a:pt x="1601" y="2615"/>
                  </a:cubicBezTo>
                  <a:cubicBezTo>
                    <a:pt x="1593" y="2660"/>
                    <a:pt x="1571" y="2705"/>
                    <a:pt x="1533" y="2735"/>
                  </a:cubicBezTo>
                  <a:cubicBezTo>
                    <a:pt x="1481" y="2780"/>
                    <a:pt x="1420" y="2810"/>
                    <a:pt x="1360" y="2825"/>
                  </a:cubicBezTo>
                  <a:cubicBezTo>
                    <a:pt x="1326" y="2840"/>
                    <a:pt x="1290" y="2846"/>
                    <a:pt x="1254" y="2846"/>
                  </a:cubicBezTo>
                  <a:cubicBezTo>
                    <a:pt x="1194" y="2846"/>
                    <a:pt x="1134" y="2828"/>
                    <a:pt x="1082" y="2795"/>
                  </a:cubicBezTo>
                  <a:cubicBezTo>
                    <a:pt x="1015" y="2743"/>
                    <a:pt x="962" y="2668"/>
                    <a:pt x="940" y="2592"/>
                  </a:cubicBezTo>
                  <a:lnTo>
                    <a:pt x="902" y="2450"/>
                  </a:lnTo>
                  <a:lnTo>
                    <a:pt x="444" y="2577"/>
                  </a:lnTo>
                  <a:lnTo>
                    <a:pt x="489" y="2750"/>
                  </a:lnTo>
                  <a:cubicBezTo>
                    <a:pt x="519" y="2848"/>
                    <a:pt x="571" y="2946"/>
                    <a:pt x="639" y="3028"/>
                  </a:cubicBezTo>
                  <a:cubicBezTo>
                    <a:pt x="767" y="3193"/>
                    <a:pt x="955" y="3291"/>
                    <a:pt x="1165" y="3314"/>
                  </a:cubicBezTo>
                  <a:cubicBezTo>
                    <a:pt x="1190" y="3315"/>
                    <a:pt x="1215" y="3316"/>
                    <a:pt x="1240" y="3316"/>
                  </a:cubicBezTo>
                  <a:cubicBezTo>
                    <a:pt x="1323" y="3316"/>
                    <a:pt x="1408" y="3307"/>
                    <a:pt x="1488" y="3284"/>
                  </a:cubicBezTo>
                  <a:cubicBezTo>
                    <a:pt x="1616" y="3246"/>
                    <a:pt x="1736" y="3186"/>
                    <a:pt x="1841" y="3103"/>
                  </a:cubicBezTo>
                  <a:cubicBezTo>
                    <a:pt x="1924" y="3028"/>
                    <a:pt x="1984" y="2938"/>
                    <a:pt x="2029" y="2840"/>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0"/>
                    <a:pt x="1563" y="1450"/>
                  </a:cubicBezTo>
                  <a:cubicBezTo>
                    <a:pt x="1473" y="1413"/>
                    <a:pt x="1375" y="1390"/>
                    <a:pt x="1278" y="1383"/>
                  </a:cubicBezTo>
                  <a:lnTo>
                    <a:pt x="887" y="1345"/>
                  </a:lnTo>
                  <a:cubicBezTo>
                    <a:pt x="834" y="1338"/>
                    <a:pt x="782" y="1330"/>
                    <a:pt x="729" y="1315"/>
                  </a:cubicBezTo>
                  <a:cubicBezTo>
                    <a:pt x="692" y="1300"/>
                    <a:pt x="654" y="1278"/>
                    <a:pt x="624" y="1255"/>
                  </a:cubicBezTo>
                  <a:cubicBezTo>
                    <a:pt x="594" y="1225"/>
                    <a:pt x="571" y="1187"/>
                    <a:pt x="556" y="1150"/>
                  </a:cubicBezTo>
                  <a:cubicBezTo>
                    <a:pt x="541" y="1097"/>
                    <a:pt x="519" y="1045"/>
                    <a:pt x="504" y="992"/>
                  </a:cubicBezTo>
                  <a:cubicBezTo>
                    <a:pt x="489" y="939"/>
                    <a:pt x="481" y="887"/>
                    <a:pt x="474" y="834"/>
                  </a:cubicBezTo>
                  <a:cubicBezTo>
                    <a:pt x="466" y="789"/>
                    <a:pt x="474" y="737"/>
                    <a:pt x="489" y="692"/>
                  </a:cubicBezTo>
                  <a:cubicBezTo>
                    <a:pt x="496" y="646"/>
                    <a:pt x="519" y="609"/>
                    <a:pt x="556" y="571"/>
                  </a:cubicBezTo>
                  <a:cubicBezTo>
                    <a:pt x="594" y="534"/>
                    <a:pt x="639" y="504"/>
                    <a:pt x="699" y="489"/>
                  </a:cubicBezTo>
                  <a:cubicBezTo>
                    <a:pt x="729" y="476"/>
                    <a:pt x="762" y="470"/>
                    <a:pt x="795" y="470"/>
                  </a:cubicBezTo>
                  <a:cubicBezTo>
                    <a:pt x="860" y="470"/>
                    <a:pt x="927" y="494"/>
                    <a:pt x="977" y="534"/>
                  </a:cubicBezTo>
                  <a:cubicBezTo>
                    <a:pt x="1052" y="601"/>
                    <a:pt x="1105" y="684"/>
                    <a:pt x="1127" y="782"/>
                  </a:cubicBezTo>
                  <a:lnTo>
                    <a:pt x="1157" y="887"/>
                  </a:lnTo>
                  <a:lnTo>
                    <a:pt x="1616" y="759"/>
                  </a:lnTo>
                  <a:lnTo>
                    <a:pt x="1556" y="534"/>
                  </a:lnTo>
                  <a:cubicBezTo>
                    <a:pt x="1526" y="444"/>
                    <a:pt x="1481" y="361"/>
                    <a:pt x="1420" y="286"/>
                  </a:cubicBezTo>
                  <a:cubicBezTo>
                    <a:pt x="1360" y="211"/>
                    <a:pt x="1285" y="143"/>
                    <a:pt x="1203" y="98"/>
                  </a:cubicBezTo>
                  <a:cubicBezTo>
                    <a:pt x="1112" y="45"/>
                    <a:pt x="1015" y="15"/>
                    <a:pt x="909" y="8"/>
                  </a:cubicBezTo>
                  <a:cubicBezTo>
                    <a:pt x="874" y="3"/>
                    <a:pt x="839" y="0"/>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228;p46">
              <a:extLst>
                <a:ext uri="{FF2B5EF4-FFF2-40B4-BE49-F238E27FC236}">
                  <a16:creationId xmlns:a16="http://schemas.microsoft.com/office/drawing/2014/main" id="{79EA49B8-8B44-4B2D-AD40-B215A8823098}"/>
                </a:ext>
              </a:extLst>
            </p:cNvPr>
            <p:cNvSpPr/>
            <p:nvPr/>
          </p:nvSpPr>
          <p:spPr>
            <a:xfrm rot="3607546">
              <a:off x="367980" y="4105156"/>
              <a:ext cx="34185" cy="54673"/>
            </a:xfrm>
            <a:custGeom>
              <a:avLst/>
              <a:gdLst/>
              <a:ahLst/>
              <a:cxnLst/>
              <a:rect l="l" t="t" r="r" b="b"/>
              <a:pathLst>
                <a:path w="2074" h="3317" extrusionOk="0">
                  <a:moveTo>
                    <a:pt x="805" y="0"/>
                  </a:moveTo>
                  <a:cubicBezTo>
                    <a:pt x="725" y="0"/>
                    <a:pt x="646" y="10"/>
                    <a:pt x="571" y="33"/>
                  </a:cubicBezTo>
                  <a:cubicBezTo>
                    <a:pt x="466" y="63"/>
                    <a:pt x="368" y="108"/>
                    <a:pt x="286" y="176"/>
                  </a:cubicBezTo>
                  <a:cubicBezTo>
                    <a:pt x="210" y="236"/>
                    <a:pt x="143" y="311"/>
                    <a:pt x="98" y="401"/>
                  </a:cubicBezTo>
                  <a:cubicBezTo>
                    <a:pt x="53" y="484"/>
                    <a:pt x="23" y="581"/>
                    <a:pt x="15" y="672"/>
                  </a:cubicBezTo>
                  <a:cubicBezTo>
                    <a:pt x="0" y="777"/>
                    <a:pt x="15" y="882"/>
                    <a:pt x="45" y="980"/>
                  </a:cubicBezTo>
                  <a:lnTo>
                    <a:pt x="549" y="2738"/>
                  </a:lnTo>
                  <a:cubicBezTo>
                    <a:pt x="579" y="2865"/>
                    <a:pt x="639" y="2978"/>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8"/>
                  </a:cubicBezTo>
                  <a:cubicBezTo>
                    <a:pt x="1871" y="3068"/>
                    <a:pt x="1931" y="2993"/>
                    <a:pt x="1984" y="2903"/>
                  </a:cubicBezTo>
                  <a:cubicBezTo>
                    <a:pt x="2029" y="2813"/>
                    <a:pt x="2059" y="2723"/>
                    <a:pt x="2066" y="2625"/>
                  </a:cubicBezTo>
                  <a:cubicBezTo>
                    <a:pt x="2074" y="2520"/>
                    <a:pt x="2066" y="2422"/>
                    <a:pt x="2044" y="2325"/>
                  </a:cubicBezTo>
                  <a:lnTo>
                    <a:pt x="1976" y="2129"/>
                  </a:lnTo>
                  <a:lnTo>
                    <a:pt x="1518" y="2264"/>
                  </a:lnTo>
                  <a:lnTo>
                    <a:pt x="1563" y="2422"/>
                  </a:lnTo>
                  <a:cubicBezTo>
                    <a:pt x="1585" y="2475"/>
                    <a:pt x="1585" y="2527"/>
                    <a:pt x="1585" y="2587"/>
                  </a:cubicBezTo>
                  <a:cubicBezTo>
                    <a:pt x="1578" y="2625"/>
                    <a:pt x="1563" y="2670"/>
                    <a:pt x="1540" y="2700"/>
                  </a:cubicBezTo>
                  <a:cubicBezTo>
                    <a:pt x="1525" y="2738"/>
                    <a:pt x="1495" y="2760"/>
                    <a:pt x="1465" y="2783"/>
                  </a:cubicBezTo>
                  <a:cubicBezTo>
                    <a:pt x="1435" y="2798"/>
                    <a:pt x="1405" y="2813"/>
                    <a:pt x="1368" y="2828"/>
                  </a:cubicBezTo>
                  <a:cubicBezTo>
                    <a:pt x="1337" y="2839"/>
                    <a:pt x="1305" y="2845"/>
                    <a:pt x="1274" y="2845"/>
                  </a:cubicBezTo>
                  <a:cubicBezTo>
                    <a:pt x="1221" y="2845"/>
                    <a:pt x="1170" y="2828"/>
                    <a:pt x="1127" y="2790"/>
                  </a:cubicBezTo>
                  <a:cubicBezTo>
                    <a:pt x="1059" y="2738"/>
                    <a:pt x="1022" y="2663"/>
                    <a:pt x="999" y="2580"/>
                  </a:cubicBezTo>
                  <a:lnTo>
                    <a:pt x="526" y="950"/>
                  </a:lnTo>
                  <a:cubicBezTo>
                    <a:pt x="496" y="859"/>
                    <a:pt x="496" y="762"/>
                    <a:pt x="511" y="664"/>
                  </a:cubicBezTo>
                  <a:cubicBezTo>
                    <a:pt x="526" y="589"/>
                    <a:pt x="594" y="529"/>
                    <a:pt x="706" y="499"/>
                  </a:cubicBezTo>
                  <a:cubicBezTo>
                    <a:pt x="732" y="488"/>
                    <a:pt x="760" y="483"/>
                    <a:pt x="787" y="483"/>
                  </a:cubicBezTo>
                  <a:cubicBezTo>
                    <a:pt x="841" y="483"/>
                    <a:pt x="895" y="502"/>
                    <a:pt x="939" y="536"/>
                  </a:cubicBezTo>
                  <a:cubicBezTo>
                    <a:pt x="1007" y="589"/>
                    <a:pt x="1059" y="664"/>
                    <a:pt x="1082" y="747"/>
                  </a:cubicBezTo>
                  <a:lnTo>
                    <a:pt x="1127" y="897"/>
                  </a:lnTo>
                  <a:lnTo>
                    <a:pt x="1585" y="762"/>
                  </a:lnTo>
                  <a:lnTo>
                    <a:pt x="1533" y="589"/>
                  </a:lnTo>
                  <a:cubicBezTo>
                    <a:pt x="1503" y="484"/>
                    <a:pt x="1450" y="386"/>
                    <a:pt x="1390" y="296"/>
                  </a:cubicBezTo>
                  <a:cubicBezTo>
                    <a:pt x="1322" y="213"/>
                    <a:pt x="1247" y="146"/>
                    <a:pt x="1165" y="101"/>
                  </a:cubicBezTo>
                  <a:cubicBezTo>
                    <a:pt x="1074" y="48"/>
                    <a:pt x="977" y="18"/>
                    <a:pt x="879" y="3"/>
                  </a:cubicBezTo>
                  <a:cubicBezTo>
                    <a:pt x="854" y="1"/>
                    <a:pt x="829"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229;p46">
              <a:extLst>
                <a:ext uri="{FF2B5EF4-FFF2-40B4-BE49-F238E27FC236}">
                  <a16:creationId xmlns:a16="http://schemas.microsoft.com/office/drawing/2014/main" id="{6BB41666-AC96-4DA9-AA32-19CCD0FB7269}"/>
                </a:ext>
              </a:extLst>
            </p:cNvPr>
            <p:cNvSpPr/>
            <p:nvPr/>
          </p:nvSpPr>
          <p:spPr>
            <a:xfrm rot="3607546">
              <a:off x="388148" y="4124208"/>
              <a:ext cx="37663" cy="59091"/>
            </a:xfrm>
            <a:custGeom>
              <a:avLst/>
              <a:gdLst/>
              <a:ahLst/>
              <a:cxnLst/>
              <a:rect l="l" t="t" r="r" b="b"/>
              <a:pathLst>
                <a:path w="2285" h="3585" extrusionOk="0">
                  <a:moveTo>
                    <a:pt x="1360" y="1"/>
                  </a:moveTo>
                  <a:lnTo>
                    <a:pt x="1" y="391"/>
                  </a:lnTo>
                  <a:lnTo>
                    <a:pt x="925" y="3585"/>
                  </a:lnTo>
                  <a:lnTo>
                    <a:pt x="2285" y="3194"/>
                  </a:lnTo>
                  <a:lnTo>
                    <a:pt x="2149" y="2736"/>
                  </a:lnTo>
                  <a:lnTo>
                    <a:pt x="1248" y="2999"/>
                  </a:lnTo>
                  <a:lnTo>
                    <a:pt x="977" y="2059"/>
                  </a:lnTo>
                  <a:lnTo>
                    <a:pt x="1766" y="1834"/>
                  </a:lnTo>
                  <a:lnTo>
                    <a:pt x="1638" y="1398"/>
                  </a:lnTo>
                  <a:lnTo>
                    <a:pt x="850" y="1631"/>
                  </a:lnTo>
                  <a:lnTo>
                    <a:pt x="579" y="692"/>
                  </a:lnTo>
                  <a:lnTo>
                    <a:pt x="1488" y="429"/>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230;p46">
              <a:extLst>
                <a:ext uri="{FF2B5EF4-FFF2-40B4-BE49-F238E27FC236}">
                  <a16:creationId xmlns:a16="http://schemas.microsoft.com/office/drawing/2014/main" id="{AC815358-B8D4-458D-8F89-CEB932244930}"/>
                </a:ext>
              </a:extLst>
            </p:cNvPr>
            <p:cNvSpPr/>
            <p:nvPr/>
          </p:nvSpPr>
          <p:spPr>
            <a:xfrm rot="3607546">
              <a:off x="407582" y="4144302"/>
              <a:ext cx="41503" cy="60195"/>
            </a:xfrm>
            <a:custGeom>
              <a:avLst/>
              <a:gdLst/>
              <a:ahLst/>
              <a:cxnLst/>
              <a:rect l="l" t="t" r="r" b="b"/>
              <a:pathLst>
                <a:path w="2518" h="3652" extrusionOk="0">
                  <a:moveTo>
                    <a:pt x="1594" y="0"/>
                  </a:moveTo>
                  <a:lnTo>
                    <a:pt x="1143" y="136"/>
                  </a:lnTo>
                  <a:lnTo>
                    <a:pt x="1691" y="2051"/>
                  </a:lnTo>
                  <a:lnTo>
                    <a:pt x="1684" y="2051"/>
                  </a:lnTo>
                  <a:lnTo>
                    <a:pt x="444" y="331"/>
                  </a:lnTo>
                  <a:lnTo>
                    <a:pt x="1" y="459"/>
                  </a:lnTo>
                  <a:lnTo>
                    <a:pt x="918" y="3652"/>
                  </a:lnTo>
                  <a:lnTo>
                    <a:pt x="1376" y="3517"/>
                  </a:lnTo>
                  <a:lnTo>
                    <a:pt x="827" y="1601"/>
                  </a:lnTo>
                  <a:lnTo>
                    <a:pt x="835" y="1601"/>
                  </a:lnTo>
                  <a:lnTo>
                    <a:pt x="2082" y="3314"/>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231;p46">
              <a:extLst>
                <a:ext uri="{FF2B5EF4-FFF2-40B4-BE49-F238E27FC236}">
                  <a16:creationId xmlns:a16="http://schemas.microsoft.com/office/drawing/2014/main" id="{C3EDB9FA-EA3F-4304-A856-D62DFA247122}"/>
                </a:ext>
              </a:extLst>
            </p:cNvPr>
            <p:cNvSpPr/>
            <p:nvPr/>
          </p:nvSpPr>
          <p:spPr>
            <a:xfrm rot="3607546">
              <a:off x="432666" y="4167103"/>
              <a:ext cx="37531" cy="59206"/>
            </a:xfrm>
            <a:custGeom>
              <a:avLst/>
              <a:gdLst/>
              <a:ahLst/>
              <a:cxnLst/>
              <a:rect l="l" t="t" r="r" b="b"/>
              <a:pathLst>
                <a:path w="2277" h="3592" extrusionOk="0">
                  <a:moveTo>
                    <a:pt x="1360" y="0"/>
                  </a:moveTo>
                  <a:lnTo>
                    <a:pt x="0" y="399"/>
                  </a:lnTo>
                  <a:lnTo>
                    <a:pt x="917" y="3592"/>
                  </a:lnTo>
                  <a:lnTo>
                    <a:pt x="2277" y="3201"/>
                  </a:lnTo>
                  <a:lnTo>
                    <a:pt x="2149" y="2743"/>
                  </a:lnTo>
                  <a:lnTo>
                    <a:pt x="1240" y="3006"/>
                  </a:lnTo>
                  <a:lnTo>
                    <a:pt x="969" y="2067"/>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232;p46">
              <a:extLst>
                <a:ext uri="{FF2B5EF4-FFF2-40B4-BE49-F238E27FC236}">
                  <a16:creationId xmlns:a16="http://schemas.microsoft.com/office/drawing/2014/main" id="{212D1C06-B3C8-44AB-BED6-0E6433F6F496}"/>
                </a:ext>
              </a:extLst>
            </p:cNvPr>
            <p:cNvSpPr/>
            <p:nvPr/>
          </p:nvSpPr>
          <p:spPr>
            <a:xfrm rot="3607546">
              <a:off x="210818" y="3965120"/>
              <a:ext cx="9972" cy="8241"/>
            </a:xfrm>
            <a:custGeom>
              <a:avLst/>
              <a:gdLst/>
              <a:ahLst/>
              <a:cxnLst/>
              <a:rect l="l" t="t" r="r" b="b"/>
              <a:pathLst>
                <a:path w="605" h="500" extrusionOk="0">
                  <a:moveTo>
                    <a:pt x="316" y="0"/>
                  </a:moveTo>
                  <a:cubicBezTo>
                    <a:pt x="293" y="0"/>
                    <a:pt x="271" y="3"/>
                    <a:pt x="249" y="10"/>
                  </a:cubicBezTo>
                  <a:cubicBezTo>
                    <a:pt x="31" y="70"/>
                    <a:pt x="1" y="356"/>
                    <a:pt x="196" y="468"/>
                  </a:cubicBezTo>
                  <a:cubicBezTo>
                    <a:pt x="234" y="490"/>
                    <a:pt x="274" y="499"/>
                    <a:pt x="313" y="499"/>
                  </a:cubicBezTo>
                  <a:cubicBezTo>
                    <a:pt x="466"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233;p46">
              <a:extLst>
                <a:ext uri="{FF2B5EF4-FFF2-40B4-BE49-F238E27FC236}">
                  <a16:creationId xmlns:a16="http://schemas.microsoft.com/office/drawing/2014/main" id="{09839431-DC0F-4370-BB7A-585B7902CD01}"/>
                </a:ext>
              </a:extLst>
            </p:cNvPr>
            <p:cNvSpPr/>
            <p:nvPr/>
          </p:nvSpPr>
          <p:spPr>
            <a:xfrm rot="3607546">
              <a:off x="475157" y="4220785"/>
              <a:ext cx="9972" cy="8159"/>
            </a:xfrm>
            <a:custGeom>
              <a:avLst/>
              <a:gdLst/>
              <a:ahLst/>
              <a:cxnLst/>
              <a:rect l="l" t="t" r="r" b="b"/>
              <a:pathLst>
                <a:path w="605" h="495" extrusionOk="0">
                  <a:moveTo>
                    <a:pt x="321" y="1"/>
                  </a:moveTo>
                  <a:cubicBezTo>
                    <a:pt x="297" y="1"/>
                    <a:pt x="273" y="4"/>
                    <a:pt x="249" y="13"/>
                  </a:cubicBezTo>
                  <a:cubicBezTo>
                    <a:pt x="31" y="73"/>
                    <a:pt x="1" y="359"/>
                    <a:pt x="196" y="464"/>
                  </a:cubicBezTo>
                  <a:cubicBezTo>
                    <a:pt x="236" y="485"/>
                    <a:pt x="276" y="495"/>
                    <a:pt x="316" y="495"/>
                  </a:cubicBezTo>
                  <a:cubicBezTo>
                    <a:pt x="471" y="495"/>
                    <a:pt x="605" y="346"/>
                    <a:pt x="557" y="178"/>
                  </a:cubicBezTo>
                  <a:cubicBezTo>
                    <a:pt x="520" y="75"/>
                    <a:pt x="424"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234;p46">
              <a:extLst>
                <a:ext uri="{FF2B5EF4-FFF2-40B4-BE49-F238E27FC236}">
                  <a16:creationId xmlns:a16="http://schemas.microsoft.com/office/drawing/2014/main" id="{74EC89CF-A58F-47A2-A668-A5C4C12C1F11}"/>
                </a:ext>
              </a:extLst>
            </p:cNvPr>
            <p:cNvSpPr/>
            <p:nvPr/>
          </p:nvSpPr>
          <p:spPr>
            <a:xfrm rot="3607546">
              <a:off x="490843" y="4225860"/>
              <a:ext cx="36806" cy="56651"/>
            </a:xfrm>
            <a:custGeom>
              <a:avLst/>
              <a:gdLst/>
              <a:ahLst/>
              <a:cxnLst/>
              <a:rect l="l" t="t" r="r" b="b"/>
              <a:pathLst>
                <a:path w="2233" h="3437" extrusionOk="0">
                  <a:moveTo>
                    <a:pt x="924" y="453"/>
                  </a:moveTo>
                  <a:cubicBezTo>
                    <a:pt x="985" y="453"/>
                    <a:pt x="1045" y="468"/>
                    <a:pt x="1098" y="499"/>
                  </a:cubicBezTo>
                  <a:cubicBezTo>
                    <a:pt x="1180" y="566"/>
                    <a:pt x="1240" y="664"/>
                    <a:pt x="1263" y="769"/>
                  </a:cubicBezTo>
                  <a:lnTo>
                    <a:pt x="1706" y="2309"/>
                  </a:lnTo>
                  <a:cubicBezTo>
                    <a:pt x="1744" y="2414"/>
                    <a:pt x="1744" y="2527"/>
                    <a:pt x="1706" y="2632"/>
                  </a:cubicBezTo>
                  <a:cubicBezTo>
                    <a:pt x="1661" y="2723"/>
                    <a:pt x="1571" y="2790"/>
                    <a:pt x="1466" y="2813"/>
                  </a:cubicBezTo>
                  <a:lnTo>
                    <a:pt x="1255" y="2865"/>
                  </a:lnTo>
                  <a:lnTo>
                    <a:pt x="587" y="536"/>
                  </a:lnTo>
                  <a:lnTo>
                    <a:pt x="797" y="476"/>
                  </a:lnTo>
                  <a:cubicBezTo>
                    <a:pt x="838" y="460"/>
                    <a:pt x="881" y="453"/>
                    <a:pt x="924" y="453"/>
                  </a:cubicBezTo>
                  <a:close/>
                  <a:moveTo>
                    <a:pt x="983" y="1"/>
                  </a:moveTo>
                  <a:cubicBezTo>
                    <a:pt x="888" y="1"/>
                    <a:pt x="786" y="16"/>
                    <a:pt x="677" y="48"/>
                  </a:cubicBezTo>
                  <a:lnTo>
                    <a:pt x="1" y="236"/>
                  </a:lnTo>
                  <a:lnTo>
                    <a:pt x="917" y="3436"/>
                  </a:lnTo>
                  <a:lnTo>
                    <a:pt x="1556" y="3248"/>
                  </a:lnTo>
                  <a:cubicBezTo>
                    <a:pt x="1826" y="3166"/>
                    <a:pt x="2014" y="3038"/>
                    <a:pt x="2119" y="2850"/>
                  </a:cubicBezTo>
                  <a:cubicBezTo>
                    <a:pt x="2217" y="2670"/>
                    <a:pt x="2232" y="2430"/>
                    <a:pt x="2142" y="2129"/>
                  </a:cubicBezTo>
                  <a:lnTo>
                    <a:pt x="1714" y="634"/>
                  </a:lnTo>
                  <a:cubicBezTo>
                    <a:pt x="1661" y="408"/>
                    <a:pt x="1526" y="213"/>
                    <a:pt x="1338" y="93"/>
                  </a:cubicBezTo>
                  <a:cubicBezTo>
                    <a:pt x="1233" y="31"/>
                    <a:pt x="1115"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235;p46">
              <a:extLst>
                <a:ext uri="{FF2B5EF4-FFF2-40B4-BE49-F238E27FC236}">
                  <a16:creationId xmlns:a16="http://schemas.microsoft.com/office/drawing/2014/main" id="{632582DF-4ECB-4C87-A6F4-2D5870BA3ACE}"/>
                </a:ext>
              </a:extLst>
            </p:cNvPr>
            <p:cNvSpPr/>
            <p:nvPr/>
          </p:nvSpPr>
          <p:spPr>
            <a:xfrm rot="3607546">
              <a:off x="517213" y="4249800"/>
              <a:ext cx="34811" cy="54459"/>
            </a:xfrm>
            <a:custGeom>
              <a:avLst/>
              <a:gdLst/>
              <a:ahLst/>
              <a:cxnLst/>
              <a:rect l="l" t="t" r="r" b="b"/>
              <a:pathLst>
                <a:path w="2112" h="3304" extrusionOk="0">
                  <a:moveTo>
                    <a:pt x="817" y="476"/>
                  </a:moveTo>
                  <a:cubicBezTo>
                    <a:pt x="863" y="476"/>
                    <a:pt x="911" y="486"/>
                    <a:pt x="954" y="506"/>
                  </a:cubicBezTo>
                  <a:cubicBezTo>
                    <a:pt x="1045" y="551"/>
                    <a:pt x="1105" y="633"/>
                    <a:pt x="1120" y="723"/>
                  </a:cubicBezTo>
                  <a:lnTo>
                    <a:pt x="1608" y="2406"/>
                  </a:lnTo>
                  <a:cubicBezTo>
                    <a:pt x="1638" y="2497"/>
                    <a:pt x="1631" y="2594"/>
                    <a:pt x="1586" y="2677"/>
                  </a:cubicBezTo>
                  <a:cubicBezTo>
                    <a:pt x="1540" y="2745"/>
                    <a:pt x="1473" y="2797"/>
                    <a:pt x="1390" y="2820"/>
                  </a:cubicBezTo>
                  <a:cubicBezTo>
                    <a:pt x="1354" y="2830"/>
                    <a:pt x="1318" y="2835"/>
                    <a:pt x="1283" y="2835"/>
                  </a:cubicBezTo>
                  <a:cubicBezTo>
                    <a:pt x="1237" y="2835"/>
                    <a:pt x="1192" y="2826"/>
                    <a:pt x="1150" y="2805"/>
                  </a:cubicBezTo>
                  <a:cubicBezTo>
                    <a:pt x="1067" y="2760"/>
                    <a:pt x="1007" y="2677"/>
                    <a:pt x="992" y="2587"/>
                  </a:cubicBezTo>
                  <a:lnTo>
                    <a:pt x="504" y="904"/>
                  </a:lnTo>
                  <a:cubicBezTo>
                    <a:pt x="466" y="814"/>
                    <a:pt x="474" y="716"/>
                    <a:pt x="526" y="633"/>
                  </a:cubicBezTo>
                  <a:cubicBezTo>
                    <a:pt x="590" y="532"/>
                    <a:pt x="703" y="476"/>
                    <a:pt x="817" y="476"/>
                  </a:cubicBezTo>
                  <a:close/>
                  <a:moveTo>
                    <a:pt x="827" y="0"/>
                  </a:moveTo>
                  <a:cubicBezTo>
                    <a:pt x="747" y="0"/>
                    <a:pt x="668" y="14"/>
                    <a:pt x="594" y="32"/>
                  </a:cubicBezTo>
                  <a:cubicBezTo>
                    <a:pt x="496" y="62"/>
                    <a:pt x="406" y="107"/>
                    <a:pt x="331" y="160"/>
                  </a:cubicBezTo>
                  <a:cubicBezTo>
                    <a:pt x="248" y="220"/>
                    <a:pt x="180" y="295"/>
                    <a:pt x="128" y="378"/>
                  </a:cubicBezTo>
                  <a:cubicBezTo>
                    <a:pt x="68" y="468"/>
                    <a:pt x="30" y="566"/>
                    <a:pt x="15" y="671"/>
                  </a:cubicBezTo>
                  <a:cubicBezTo>
                    <a:pt x="0" y="791"/>
                    <a:pt x="15" y="919"/>
                    <a:pt x="53" y="1031"/>
                  </a:cubicBezTo>
                  <a:lnTo>
                    <a:pt x="534" y="2714"/>
                  </a:lnTo>
                  <a:cubicBezTo>
                    <a:pt x="564" y="2835"/>
                    <a:pt x="624" y="2947"/>
                    <a:pt x="699" y="3038"/>
                  </a:cubicBezTo>
                  <a:cubicBezTo>
                    <a:pt x="767" y="3120"/>
                    <a:pt x="849" y="3180"/>
                    <a:pt x="947" y="3225"/>
                  </a:cubicBezTo>
                  <a:cubicBezTo>
                    <a:pt x="1037" y="3270"/>
                    <a:pt x="1135" y="3293"/>
                    <a:pt x="1232" y="3301"/>
                  </a:cubicBezTo>
                  <a:cubicBezTo>
                    <a:pt x="1255" y="3302"/>
                    <a:pt x="1278" y="3303"/>
                    <a:pt x="1302" y="3303"/>
                  </a:cubicBezTo>
                  <a:cubicBezTo>
                    <a:pt x="1376" y="3303"/>
                    <a:pt x="1451" y="3293"/>
                    <a:pt x="1525" y="3270"/>
                  </a:cubicBezTo>
                  <a:cubicBezTo>
                    <a:pt x="1623" y="3248"/>
                    <a:pt x="1706" y="3203"/>
                    <a:pt x="1788" y="3143"/>
                  </a:cubicBezTo>
                  <a:cubicBezTo>
                    <a:pt x="1871" y="3083"/>
                    <a:pt x="1939" y="3008"/>
                    <a:pt x="1991" y="2925"/>
                  </a:cubicBezTo>
                  <a:cubicBezTo>
                    <a:pt x="2044" y="2835"/>
                    <a:pt x="2081" y="2737"/>
                    <a:pt x="2096" y="2632"/>
                  </a:cubicBezTo>
                  <a:cubicBezTo>
                    <a:pt x="2111" y="2512"/>
                    <a:pt x="2104" y="2391"/>
                    <a:pt x="2066" y="2271"/>
                  </a:cubicBezTo>
                  <a:lnTo>
                    <a:pt x="1586" y="588"/>
                  </a:lnTo>
                  <a:cubicBezTo>
                    <a:pt x="1548" y="468"/>
                    <a:pt x="1495" y="363"/>
                    <a:pt x="1413" y="265"/>
                  </a:cubicBezTo>
                  <a:cubicBezTo>
                    <a:pt x="1345" y="190"/>
                    <a:pt x="1262" y="122"/>
                    <a:pt x="1172" y="77"/>
                  </a:cubicBezTo>
                  <a:cubicBezTo>
                    <a:pt x="1075"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236;p46">
              <a:extLst>
                <a:ext uri="{FF2B5EF4-FFF2-40B4-BE49-F238E27FC236}">
                  <a16:creationId xmlns:a16="http://schemas.microsoft.com/office/drawing/2014/main" id="{CA3CC795-04AD-4887-BD9B-3A6EEF2FF7ED}"/>
                </a:ext>
              </a:extLst>
            </p:cNvPr>
            <p:cNvSpPr/>
            <p:nvPr/>
          </p:nvSpPr>
          <p:spPr>
            <a:xfrm rot="3607546">
              <a:off x="547642" y="4279619"/>
              <a:ext cx="41388" cy="60195"/>
            </a:xfrm>
            <a:custGeom>
              <a:avLst/>
              <a:gdLst/>
              <a:ahLst/>
              <a:cxnLst/>
              <a:rect l="l" t="t" r="r" b="b"/>
              <a:pathLst>
                <a:path w="2511" h="3652" extrusionOk="0">
                  <a:moveTo>
                    <a:pt x="1594" y="0"/>
                  </a:moveTo>
                  <a:lnTo>
                    <a:pt x="1135" y="136"/>
                  </a:lnTo>
                  <a:lnTo>
                    <a:pt x="1691" y="2059"/>
                  </a:lnTo>
                  <a:lnTo>
                    <a:pt x="1684" y="2059"/>
                  </a:lnTo>
                  <a:lnTo>
                    <a:pt x="436" y="331"/>
                  </a:lnTo>
                  <a:lnTo>
                    <a:pt x="1" y="459"/>
                  </a:lnTo>
                  <a:lnTo>
                    <a:pt x="917" y="3652"/>
                  </a:lnTo>
                  <a:lnTo>
                    <a:pt x="1376" y="3524"/>
                  </a:lnTo>
                  <a:lnTo>
                    <a:pt x="827" y="1601"/>
                  </a:lnTo>
                  <a:lnTo>
                    <a:pt x="835" y="1601"/>
                  </a:lnTo>
                  <a:lnTo>
                    <a:pt x="2082" y="3321"/>
                  </a:lnTo>
                  <a:lnTo>
                    <a:pt x="2510"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237;p46">
              <a:extLst>
                <a:ext uri="{FF2B5EF4-FFF2-40B4-BE49-F238E27FC236}">
                  <a16:creationId xmlns:a16="http://schemas.microsoft.com/office/drawing/2014/main" id="{B727F563-9380-4531-8A8B-23EF488BD4AE}"/>
                </a:ext>
              </a:extLst>
            </p:cNvPr>
            <p:cNvSpPr/>
            <p:nvPr/>
          </p:nvSpPr>
          <p:spPr>
            <a:xfrm rot="3607546">
              <a:off x="574701" y="4305405"/>
              <a:ext cx="34811" cy="54591"/>
            </a:xfrm>
            <a:custGeom>
              <a:avLst/>
              <a:gdLst/>
              <a:ahLst/>
              <a:cxnLst/>
              <a:rect l="l" t="t" r="r" b="b"/>
              <a:pathLst>
                <a:path w="2112" h="3312" extrusionOk="0">
                  <a:moveTo>
                    <a:pt x="821" y="473"/>
                  </a:moveTo>
                  <a:cubicBezTo>
                    <a:pt x="869" y="473"/>
                    <a:pt x="918" y="485"/>
                    <a:pt x="962" y="507"/>
                  </a:cubicBezTo>
                  <a:cubicBezTo>
                    <a:pt x="1044" y="544"/>
                    <a:pt x="1104" y="627"/>
                    <a:pt x="1120" y="725"/>
                  </a:cubicBezTo>
                  <a:lnTo>
                    <a:pt x="1600" y="2408"/>
                  </a:lnTo>
                  <a:cubicBezTo>
                    <a:pt x="1638" y="2498"/>
                    <a:pt x="1630" y="2595"/>
                    <a:pt x="1578" y="2678"/>
                  </a:cubicBezTo>
                  <a:cubicBezTo>
                    <a:pt x="1533" y="2753"/>
                    <a:pt x="1465" y="2798"/>
                    <a:pt x="1390" y="2821"/>
                  </a:cubicBezTo>
                  <a:cubicBezTo>
                    <a:pt x="1357" y="2830"/>
                    <a:pt x="1325" y="2834"/>
                    <a:pt x="1293" y="2834"/>
                  </a:cubicBezTo>
                  <a:cubicBezTo>
                    <a:pt x="1243" y="2834"/>
                    <a:pt x="1195" y="2824"/>
                    <a:pt x="1150" y="2806"/>
                  </a:cubicBezTo>
                  <a:cubicBezTo>
                    <a:pt x="1059" y="2761"/>
                    <a:pt x="999" y="2678"/>
                    <a:pt x="984" y="2588"/>
                  </a:cubicBezTo>
                  <a:lnTo>
                    <a:pt x="503" y="897"/>
                  </a:lnTo>
                  <a:cubicBezTo>
                    <a:pt x="466" y="807"/>
                    <a:pt x="481" y="710"/>
                    <a:pt x="526" y="627"/>
                  </a:cubicBezTo>
                  <a:cubicBezTo>
                    <a:pt x="571" y="559"/>
                    <a:pt x="639" y="507"/>
                    <a:pt x="721" y="492"/>
                  </a:cubicBezTo>
                  <a:cubicBezTo>
                    <a:pt x="753" y="479"/>
                    <a:pt x="787" y="473"/>
                    <a:pt x="821" y="473"/>
                  </a:cubicBezTo>
                  <a:close/>
                  <a:moveTo>
                    <a:pt x="810" y="1"/>
                  </a:moveTo>
                  <a:cubicBezTo>
                    <a:pt x="735" y="1"/>
                    <a:pt x="661" y="10"/>
                    <a:pt x="586" y="33"/>
                  </a:cubicBezTo>
                  <a:cubicBezTo>
                    <a:pt x="496" y="63"/>
                    <a:pt x="406" y="108"/>
                    <a:pt x="323" y="161"/>
                  </a:cubicBezTo>
                  <a:cubicBezTo>
                    <a:pt x="240" y="221"/>
                    <a:pt x="173" y="296"/>
                    <a:pt x="120" y="379"/>
                  </a:cubicBezTo>
                  <a:cubicBezTo>
                    <a:pt x="68" y="469"/>
                    <a:pt x="30" y="567"/>
                    <a:pt x="15" y="672"/>
                  </a:cubicBezTo>
                  <a:cubicBezTo>
                    <a:pt x="0" y="792"/>
                    <a:pt x="8" y="920"/>
                    <a:pt x="45" y="1033"/>
                  </a:cubicBezTo>
                  <a:lnTo>
                    <a:pt x="533" y="2723"/>
                  </a:lnTo>
                  <a:cubicBezTo>
                    <a:pt x="564" y="2843"/>
                    <a:pt x="616" y="2949"/>
                    <a:pt x="699" y="3046"/>
                  </a:cubicBezTo>
                  <a:cubicBezTo>
                    <a:pt x="766" y="3129"/>
                    <a:pt x="849" y="3189"/>
                    <a:pt x="947" y="3234"/>
                  </a:cubicBezTo>
                  <a:cubicBezTo>
                    <a:pt x="1037" y="3279"/>
                    <a:pt x="1135" y="3302"/>
                    <a:pt x="1232" y="3309"/>
                  </a:cubicBezTo>
                  <a:cubicBezTo>
                    <a:pt x="1250" y="3310"/>
                    <a:pt x="1267" y="3311"/>
                    <a:pt x="1284" y="3311"/>
                  </a:cubicBezTo>
                  <a:cubicBezTo>
                    <a:pt x="1364" y="3311"/>
                    <a:pt x="1445" y="3298"/>
                    <a:pt x="1525" y="3279"/>
                  </a:cubicBezTo>
                  <a:cubicBezTo>
                    <a:pt x="1615" y="3249"/>
                    <a:pt x="1706" y="3204"/>
                    <a:pt x="1781" y="3151"/>
                  </a:cubicBezTo>
                  <a:cubicBezTo>
                    <a:pt x="1863" y="3091"/>
                    <a:pt x="1931" y="3016"/>
                    <a:pt x="1991" y="2933"/>
                  </a:cubicBezTo>
                  <a:cubicBezTo>
                    <a:pt x="2044" y="2843"/>
                    <a:pt x="2081" y="2746"/>
                    <a:pt x="2096" y="2640"/>
                  </a:cubicBezTo>
                  <a:cubicBezTo>
                    <a:pt x="2111" y="2520"/>
                    <a:pt x="2104" y="2393"/>
                    <a:pt x="2066" y="2280"/>
                  </a:cubicBezTo>
                  <a:lnTo>
                    <a:pt x="1578" y="589"/>
                  </a:lnTo>
                  <a:cubicBezTo>
                    <a:pt x="1548" y="477"/>
                    <a:pt x="1488" y="364"/>
                    <a:pt x="1413" y="274"/>
                  </a:cubicBezTo>
                  <a:cubicBezTo>
                    <a:pt x="1345" y="191"/>
                    <a:pt x="1262" y="123"/>
                    <a:pt x="1165" y="78"/>
                  </a:cubicBezTo>
                  <a:cubicBezTo>
                    <a:pt x="1074"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238;p46">
              <a:extLst>
                <a:ext uri="{FF2B5EF4-FFF2-40B4-BE49-F238E27FC236}">
                  <a16:creationId xmlns:a16="http://schemas.microsoft.com/office/drawing/2014/main" id="{27EAA296-5739-4486-A9AB-168062D8BB99}"/>
                </a:ext>
              </a:extLst>
            </p:cNvPr>
            <p:cNvSpPr/>
            <p:nvPr/>
          </p:nvSpPr>
          <p:spPr>
            <a:xfrm rot="3607546">
              <a:off x="595285" y="4318932"/>
              <a:ext cx="31465" cy="57343"/>
            </a:xfrm>
            <a:custGeom>
              <a:avLst/>
              <a:gdLst/>
              <a:ahLst/>
              <a:cxnLst/>
              <a:rect l="l" t="t" r="r" b="b"/>
              <a:pathLst>
                <a:path w="1909" h="3479" extrusionOk="0">
                  <a:moveTo>
                    <a:pt x="1518" y="0"/>
                  </a:moveTo>
                  <a:lnTo>
                    <a:pt x="1" y="443"/>
                  </a:lnTo>
                  <a:lnTo>
                    <a:pt x="128" y="872"/>
                  </a:lnTo>
                  <a:lnTo>
                    <a:pt x="654" y="721"/>
                  </a:lnTo>
                  <a:lnTo>
                    <a:pt x="1451" y="3479"/>
                  </a:lnTo>
                  <a:lnTo>
                    <a:pt x="1909" y="3344"/>
                  </a:lnTo>
                  <a:lnTo>
                    <a:pt x="1113" y="586"/>
                  </a:lnTo>
                  <a:lnTo>
                    <a:pt x="1639" y="436"/>
                  </a:lnTo>
                  <a:lnTo>
                    <a:pt x="1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239;p46">
              <a:extLst>
                <a:ext uri="{FF2B5EF4-FFF2-40B4-BE49-F238E27FC236}">
                  <a16:creationId xmlns:a16="http://schemas.microsoft.com/office/drawing/2014/main" id="{37F38987-D618-4EFE-9DB0-CDE363A93F5E}"/>
                </a:ext>
              </a:extLst>
            </p:cNvPr>
            <p:cNvSpPr/>
            <p:nvPr/>
          </p:nvSpPr>
          <p:spPr>
            <a:xfrm rot="3607546">
              <a:off x="625359" y="4354031"/>
              <a:ext cx="34070" cy="54657"/>
            </a:xfrm>
            <a:custGeom>
              <a:avLst/>
              <a:gdLst/>
              <a:ahLst/>
              <a:cxnLst/>
              <a:rect l="l" t="t" r="r" b="b"/>
              <a:pathLst>
                <a:path w="2067" h="3316" extrusionOk="0">
                  <a:moveTo>
                    <a:pt x="774" y="1"/>
                  </a:moveTo>
                  <a:cubicBezTo>
                    <a:pt x="705" y="1"/>
                    <a:pt x="636" y="11"/>
                    <a:pt x="571" y="31"/>
                  </a:cubicBezTo>
                  <a:cubicBezTo>
                    <a:pt x="466" y="61"/>
                    <a:pt x="368" y="113"/>
                    <a:pt x="278" y="173"/>
                  </a:cubicBezTo>
                  <a:cubicBezTo>
                    <a:pt x="203" y="234"/>
                    <a:pt x="143" y="309"/>
                    <a:pt x="90" y="399"/>
                  </a:cubicBezTo>
                  <a:cubicBezTo>
                    <a:pt x="45" y="482"/>
                    <a:pt x="15" y="579"/>
                    <a:pt x="8" y="677"/>
                  </a:cubicBezTo>
                  <a:cubicBezTo>
                    <a:pt x="0" y="782"/>
                    <a:pt x="8" y="887"/>
                    <a:pt x="38" y="985"/>
                  </a:cubicBezTo>
                  <a:lnTo>
                    <a:pt x="549" y="2743"/>
                  </a:lnTo>
                  <a:cubicBezTo>
                    <a:pt x="571" y="2871"/>
                    <a:pt x="631" y="2983"/>
                    <a:pt x="714" y="3081"/>
                  </a:cubicBezTo>
                  <a:cubicBezTo>
                    <a:pt x="782" y="3164"/>
                    <a:pt x="864" y="3224"/>
                    <a:pt x="955" y="3261"/>
                  </a:cubicBezTo>
                  <a:cubicBezTo>
                    <a:pt x="1033" y="3294"/>
                    <a:pt x="1117" y="3315"/>
                    <a:pt x="1202" y="3315"/>
                  </a:cubicBezTo>
                  <a:cubicBezTo>
                    <a:pt x="1215" y="3315"/>
                    <a:pt x="1227" y="3315"/>
                    <a:pt x="1240" y="3314"/>
                  </a:cubicBezTo>
                  <a:cubicBezTo>
                    <a:pt x="1330" y="3314"/>
                    <a:pt x="1420" y="3299"/>
                    <a:pt x="1511" y="3276"/>
                  </a:cubicBezTo>
                  <a:cubicBezTo>
                    <a:pt x="1608" y="3246"/>
                    <a:pt x="1706" y="3201"/>
                    <a:pt x="1781" y="3134"/>
                  </a:cubicBezTo>
                  <a:cubicBezTo>
                    <a:pt x="1856" y="3066"/>
                    <a:pt x="1924" y="2991"/>
                    <a:pt x="1969" y="2908"/>
                  </a:cubicBezTo>
                  <a:cubicBezTo>
                    <a:pt x="2014" y="2818"/>
                    <a:pt x="2044" y="2720"/>
                    <a:pt x="2059" y="2623"/>
                  </a:cubicBezTo>
                  <a:cubicBezTo>
                    <a:pt x="2067" y="2525"/>
                    <a:pt x="2059" y="2420"/>
                    <a:pt x="2029" y="2330"/>
                  </a:cubicBezTo>
                  <a:lnTo>
                    <a:pt x="1969" y="2127"/>
                  </a:lnTo>
                  <a:lnTo>
                    <a:pt x="1518" y="2255"/>
                  </a:lnTo>
                  <a:lnTo>
                    <a:pt x="1563" y="2412"/>
                  </a:lnTo>
                  <a:cubicBezTo>
                    <a:pt x="1578" y="2465"/>
                    <a:pt x="1586" y="2525"/>
                    <a:pt x="1578" y="2578"/>
                  </a:cubicBezTo>
                  <a:cubicBezTo>
                    <a:pt x="1578" y="2623"/>
                    <a:pt x="1563" y="2660"/>
                    <a:pt x="1541" y="2698"/>
                  </a:cubicBezTo>
                  <a:cubicBezTo>
                    <a:pt x="1518" y="2728"/>
                    <a:pt x="1488" y="2758"/>
                    <a:pt x="1458" y="2781"/>
                  </a:cubicBezTo>
                  <a:cubicBezTo>
                    <a:pt x="1428" y="2796"/>
                    <a:pt x="1398" y="2811"/>
                    <a:pt x="1368" y="2818"/>
                  </a:cubicBezTo>
                  <a:cubicBezTo>
                    <a:pt x="1337" y="2832"/>
                    <a:pt x="1303" y="2839"/>
                    <a:pt x="1270" y="2839"/>
                  </a:cubicBezTo>
                  <a:cubicBezTo>
                    <a:pt x="1216" y="2839"/>
                    <a:pt x="1162" y="2821"/>
                    <a:pt x="1120" y="2788"/>
                  </a:cubicBezTo>
                  <a:cubicBezTo>
                    <a:pt x="1060" y="2728"/>
                    <a:pt x="1015" y="2653"/>
                    <a:pt x="992" y="2570"/>
                  </a:cubicBezTo>
                  <a:lnTo>
                    <a:pt x="526" y="940"/>
                  </a:lnTo>
                  <a:cubicBezTo>
                    <a:pt x="496" y="850"/>
                    <a:pt x="489" y="752"/>
                    <a:pt x="504" y="662"/>
                  </a:cubicBezTo>
                  <a:cubicBezTo>
                    <a:pt x="519" y="587"/>
                    <a:pt x="586" y="527"/>
                    <a:pt x="699" y="497"/>
                  </a:cubicBezTo>
                  <a:cubicBezTo>
                    <a:pt x="727" y="486"/>
                    <a:pt x="756" y="481"/>
                    <a:pt x="784" y="481"/>
                  </a:cubicBezTo>
                  <a:cubicBezTo>
                    <a:pt x="837" y="481"/>
                    <a:pt x="888" y="500"/>
                    <a:pt x="932" y="534"/>
                  </a:cubicBezTo>
                  <a:cubicBezTo>
                    <a:pt x="1007" y="587"/>
                    <a:pt x="1052" y="654"/>
                    <a:pt x="1075" y="744"/>
                  </a:cubicBezTo>
                  <a:lnTo>
                    <a:pt x="1120" y="895"/>
                  </a:lnTo>
                  <a:lnTo>
                    <a:pt x="1578" y="760"/>
                  </a:lnTo>
                  <a:lnTo>
                    <a:pt x="1526" y="587"/>
                  </a:lnTo>
                  <a:cubicBezTo>
                    <a:pt x="1495" y="482"/>
                    <a:pt x="1450" y="376"/>
                    <a:pt x="1383" y="294"/>
                  </a:cubicBezTo>
                  <a:cubicBezTo>
                    <a:pt x="1323" y="211"/>
                    <a:pt x="1248" y="143"/>
                    <a:pt x="1157" y="98"/>
                  </a:cubicBezTo>
                  <a:cubicBezTo>
                    <a:pt x="1067" y="46"/>
                    <a:pt x="977" y="16"/>
                    <a:pt x="879" y="8"/>
                  </a:cubicBezTo>
                  <a:cubicBezTo>
                    <a:pt x="844" y="3"/>
                    <a:pt x="809"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240;p46">
              <a:extLst>
                <a:ext uri="{FF2B5EF4-FFF2-40B4-BE49-F238E27FC236}">
                  <a16:creationId xmlns:a16="http://schemas.microsoft.com/office/drawing/2014/main" id="{E71609D8-5607-404A-8C4C-689543E3FEF8}"/>
                </a:ext>
              </a:extLst>
            </p:cNvPr>
            <p:cNvSpPr/>
            <p:nvPr/>
          </p:nvSpPr>
          <p:spPr>
            <a:xfrm rot="3607546">
              <a:off x="643395" y="4376584"/>
              <a:ext cx="42113" cy="56898"/>
            </a:xfrm>
            <a:custGeom>
              <a:avLst/>
              <a:gdLst/>
              <a:ahLst/>
              <a:cxnLst/>
              <a:rect l="l" t="t" r="r" b="b"/>
              <a:pathLst>
                <a:path w="2555" h="3452" extrusionOk="0">
                  <a:moveTo>
                    <a:pt x="978" y="458"/>
                  </a:moveTo>
                  <a:cubicBezTo>
                    <a:pt x="995" y="458"/>
                    <a:pt x="1013" y="459"/>
                    <a:pt x="1030" y="461"/>
                  </a:cubicBezTo>
                  <a:cubicBezTo>
                    <a:pt x="1082" y="461"/>
                    <a:pt x="1135" y="484"/>
                    <a:pt x="1180" y="521"/>
                  </a:cubicBezTo>
                  <a:cubicBezTo>
                    <a:pt x="1217" y="559"/>
                    <a:pt x="1255" y="611"/>
                    <a:pt x="1278" y="664"/>
                  </a:cubicBezTo>
                  <a:cubicBezTo>
                    <a:pt x="1308" y="732"/>
                    <a:pt x="1330" y="799"/>
                    <a:pt x="1353" y="874"/>
                  </a:cubicBezTo>
                  <a:cubicBezTo>
                    <a:pt x="1375" y="942"/>
                    <a:pt x="1390" y="1017"/>
                    <a:pt x="1405" y="1085"/>
                  </a:cubicBezTo>
                  <a:cubicBezTo>
                    <a:pt x="1413" y="1145"/>
                    <a:pt x="1405" y="1205"/>
                    <a:pt x="1398" y="1257"/>
                  </a:cubicBezTo>
                  <a:cubicBezTo>
                    <a:pt x="1383" y="1310"/>
                    <a:pt x="1353" y="1355"/>
                    <a:pt x="1315" y="1385"/>
                  </a:cubicBezTo>
                  <a:cubicBezTo>
                    <a:pt x="1255" y="1430"/>
                    <a:pt x="1195" y="1460"/>
                    <a:pt x="1127" y="1483"/>
                  </a:cubicBezTo>
                  <a:lnTo>
                    <a:pt x="864" y="1558"/>
                  </a:lnTo>
                  <a:lnTo>
                    <a:pt x="586" y="551"/>
                  </a:lnTo>
                  <a:lnTo>
                    <a:pt x="819" y="484"/>
                  </a:lnTo>
                  <a:cubicBezTo>
                    <a:pt x="870" y="467"/>
                    <a:pt x="925" y="458"/>
                    <a:pt x="978" y="458"/>
                  </a:cubicBezTo>
                  <a:close/>
                  <a:moveTo>
                    <a:pt x="1030" y="1"/>
                  </a:moveTo>
                  <a:cubicBezTo>
                    <a:pt x="937" y="1"/>
                    <a:pt x="837" y="16"/>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15"/>
                    <a:pt x="1856" y="1257"/>
                  </a:cubicBezTo>
                  <a:cubicBezTo>
                    <a:pt x="1879" y="1085"/>
                    <a:pt x="1856" y="912"/>
                    <a:pt x="1811" y="754"/>
                  </a:cubicBezTo>
                  <a:cubicBezTo>
                    <a:pt x="1667" y="254"/>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241;p46">
              <a:extLst>
                <a:ext uri="{FF2B5EF4-FFF2-40B4-BE49-F238E27FC236}">
                  <a16:creationId xmlns:a16="http://schemas.microsoft.com/office/drawing/2014/main" id="{A168C3B3-551E-4B71-BEF3-7BD2CED871A6}"/>
                </a:ext>
              </a:extLst>
            </p:cNvPr>
            <p:cNvSpPr/>
            <p:nvPr/>
          </p:nvSpPr>
          <p:spPr>
            <a:xfrm rot="3607546">
              <a:off x="670791" y="4398408"/>
              <a:ext cx="34943" cy="54459"/>
            </a:xfrm>
            <a:custGeom>
              <a:avLst/>
              <a:gdLst/>
              <a:ahLst/>
              <a:cxnLst/>
              <a:rect l="l" t="t" r="r" b="b"/>
              <a:pathLst>
                <a:path w="2120" h="3304" extrusionOk="0">
                  <a:moveTo>
                    <a:pt x="826" y="476"/>
                  </a:moveTo>
                  <a:cubicBezTo>
                    <a:pt x="871" y="476"/>
                    <a:pt x="917" y="485"/>
                    <a:pt x="955" y="506"/>
                  </a:cubicBezTo>
                  <a:cubicBezTo>
                    <a:pt x="1045" y="551"/>
                    <a:pt x="1105" y="634"/>
                    <a:pt x="1120" y="724"/>
                  </a:cubicBezTo>
                  <a:lnTo>
                    <a:pt x="1608" y="2407"/>
                  </a:lnTo>
                  <a:cubicBezTo>
                    <a:pt x="1638" y="2497"/>
                    <a:pt x="1631" y="2595"/>
                    <a:pt x="1586" y="2678"/>
                  </a:cubicBezTo>
                  <a:cubicBezTo>
                    <a:pt x="1541" y="2745"/>
                    <a:pt x="1473" y="2798"/>
                    <a:pt x="1390" y="2820"/>
                  </a:cubicBezTo>
                  <a:cubicBezTo>
                    <a:pt x="1358" y="2829"/>
                    <a:pt x="1325" y="2833"/>
                    <a:pt x="1293" y="2833"/>
                  </a:cubicBezTo>
                  <a:cubicBezTo>
                    <a:pt x="1244" y="2833"/>
                    <a:pt x="1195" y="2823"/>
                    <a:pt x="1150" y="2805"/>
                  </a:cubicBezTo>
                  <a:cubicBezTo>
                    <a:pt x="1067" y="2760"/>
                    <a:pt x="1007" y="2678"/>
                    <a:pt x="992" y="2587"/>
                  </a:cubicBezTo>
                  <a:lnTo>
                    <a:pt x="504" y="897"/>
                  </a:lnTo>
                  <a:cubicBezTo>
                    <a:pt x="466" y="814"/>
                    <a:pt x="474" y="717"/>
                    <a:pt x="526" y="634"/>
                  </a:cubicBezTo>
                  <a:cubicBezTo>
                    <a:pt x="571" y="559"/>
                    <a:pt x="639" y="514"/>
                    <a:pt x="722" y="491"/>
                  </a:cubicBezTo>
                  <a:cubicBezTo>
                    <a:pt x="754" y="481"/>
                    <a:pt x="790" y="476"/>
                    <a:pt x="826" y="476"/>
                  </a:cubicBezTo>
                  <a:close/>
                  <a:moveTo>
                    <a:pt x="810" y="0"/>
                  </a:moveTo>
                  <a:cubicBezTo>
                    <a:pt x="736" y="0"/>
                    <a:pt x="663" y="10"/>
                    <a:pt x="594" y="33"/>
                  </a:cubicBezTo>
                  <a:cubicBezTo>
                    <a:pt x="496" y="63"/>
                    <a:pt x="406" y="108"/>
                    <a:pt x="331" y="161"/>
                  </a:cubicBezTo>
                  <a:cubicBezTo>
                    <a:pt x="248" y="221"/>
                    <a:pt x="181" y="296"/>
                    <a:pt x="128" y="378"/>
                  </a:cubicBezTo>
                  <a:cubicBezTo>
                    <a:pt x="68" y="469"/>
                    <a:pt x="30" y="566"/>
                    <a:pt x="23" y="671"/>
                  </a:cubicBezTo>
                  <a:cubicBezTo>
                    <a:pt x="0" y="792"/>
                    <a:pt x="15" y="919"/>
                    <a:pt x="53" y="1032"/>
                  </a:cubicBezTo>
                  <a:lnTo>
                    <a:pt x="534" y="2715"/>
                  </a:lnTo>
                  <a:cubicBezTo>
                    <a:pt x="564" y="2835"/>
                    <a:pt x="624" y="2940"/>
                    <a:pt x="699" y="3038"/>
                  </a:cubicBezTo>
                  <a:cubicBezTo>
                    <a:pt x="767" y="3121"/>
                    <a:pt x="857" y="3181"/>
                    <a:pt x="947" y="3226"/>
                  </a:cubicBezTo>
                  <a:cubicBezTo>
                    <a:pt x="1037" y="3271"/>
                    <a:pt x="1135" y="3294"/>
                    <a:pt x="1240" y="3301"/>
                  </a:cubicBezTo>
                  <a:cubicBezTo>
                    <a:pt x="1260" y="3303"/>
                    <a:pt x="1280" y="3303"/>
                    <a:pt x="1300" y="3303"/>
                  </a:cubicBezTo>
                  <a:cubicBezTo>
                    <a:pt x="1475" y="3303"/>
                    <a:pt x="1647" y="3245"/>
                    <a:pt x="1789" y="3143"/>
                  </a:cubicBezTo>
                  <a:cubicBezTo>
                    <a:pt x="1871" y="3083"/>
                    <a:pt x="1939" y="3008"/>
                    <a:pt x="1991" y="2925"/>
                  </a:cubicBezTo>
                  <a:cubicBezTo>
                    <a:pt x="2052" y="2835"/>
                    <a:pt x="2082" y="2738"/>
                    <a:pt x="2097" y="2632"/>
                  </a:cubicBezTo>
                  <a:cubicBezTo>
                    <a:pt x="2119" y="2512"/>
                    <a:pt x="2104" y="2384"/>
                    <a:pt x="2067" y="2272"/>
                  </a:cubicBezTo>
                  <a:lnTo>
                    <a:pt x="1586" y="589"/>
                  </a:lnTo>
                  <a:cubicBezTo>
                    <a:pt x="1548" y="469"/>
                    <a:pt x="1496" y="356"/>
                    <a:pt x="1420" y="266"/>
                  </a:cubicBezTo>
                  <a:cubicBezTo>
                    <a:pt x="1345" y="183"/>
                    <a:pt x="1263" y="123"/>
                    <a:pt x="1173" y="78"/>
                  </a:cubicBezTo>
                  <a:cubicBezTo>
                    <a:pt x="1082" y="33"/>
                    <a:pt x="977" y="10"/>
                    <a:pt x="879" y="3"/>
                  </a:cubicBezTo>
                  <a:cubicBezTo>
                    <a:pt x="856" y="1"/>
                    <a:pt x="83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242;p46">
              <a:extLst>
                <a:ext uri="{FF2B5EF4-FFF2-40B4-BE49-F238E27FC236}">
                  <a16:creationId xmlns:a16="http://schemas.microsoft.com/office/drawing/2014/main" id="{ADD0174B-7EB0-4310-8B58-2CB044308F96}"/>
                </a:ext>
              </a:extLst>
            </p:cNvPr>
            <p:cNvSpPr/>
            <p:nvPr/>
          </p:nvSpPr>
          <p:spPr>
            <a:xfrm rot="3607546">
              <a:off x="693970" y="4420445"/>
              <a:ext cx="34202" cy="54723"/>
            </a:xfrm>
            <a:custGeom>
              <a:avLst/>
              <a:gdLst/>
              <a:ahLst/>
              <a:cxnLst/>
              <a:rect l="l" t="t" r="r" b="b"/>
              <a:pathLst>
                <a:path w="2075" h="3320" extrusionOk="0">
                  <a:moveTo>
                    <a:pt x="803" y="0"/>
                  </a:moveTo>
                  <a:cubicBezTo>
                    <a:pt x="727" y="0"/>
                    <a:pt x="651" y="12"/>
                    <a:pt x="579" y="37"/>
                  </a:cubicBezTo>
                  <a:cubicBezTo>
                    <a:pt x="459" y="67"/>
                    <a:pt x="346" y="120"/>
                    <a:pt x="256" y="203"/>
                  </a:cubicBezTo>
                  <a:cubicBezTo>
                    <a:pt x="174" y="270"/>
                    <a:pt x="106" y="360"/>
                    <a:pt x="68" y="458"/>
                  </a:cubicBezTo>
                  <a:cubicBezTo>
                    <a:pt x="23" y="563"/>
                    <a:pt x="1" y="668"/>
                    <a:pt x="1" y="781"/>
                  </a:cubicBezTo>
                  <a:cubicBezTo>
                    <a:pt x="1" y="901"/>
                    <a:pt x="16" y="1022"/>
                    <a:pt x="46" y="1134"/>
                  </a:cubicBezTo>
                  <a:cubicBezTo>
                    <a:pt x="91" y="1307"/>
                    <a:pt x="174" y="1472"/>
                    <a:pt x="294" y="1608"/>
                  </a:cubicBezTo>
                  <a:cubicBezTo>
                    <a:pt x="422" y="1728"/>
                    <a:pt x="602" y="1803"/>
                    <a:pt x="782" y="1811"/>
                  </a:cubicBezTo>
                  <a:lnTo>
                    <a:pt x="1150" y="1848"/>
                  </a:lnTo>
                  <a:cubicBezTo>
                    <a:pt x="1203" y="1856"/>
                    <a:pt x="1256" y="1863"/>
                    <a:pt x="1301" y="1878"/>
                  </a:cubicBezTo>
                  <a:cubicBezTo>
                    <a:pt x="1346" y="1886"/>
                    <a:pt x="1376" y="1908"/>
                    <a:pt x="1406" y="1938"/>
                  </a:cubicBezTo>
                  <a:cubicBezTo>
                    <a:pt x="1443" y="1968"/>
                    <a:pt x="1466" y="2013"/>
                    <a:pt x="1481" y="2058"/>
                  </a:cubicBezTo>
                  <a:cubicBezTo>
                    <a:pt x="1511" y="2119"/>
                    <a:pt x="1533" y="2186"/>
                    <a:pt x="1549" y="2261"/>
                  </a:cubicBezTo>
                  <a:cubicBezTo>
                    <a:pt x="1571" y="2329"/>
                    <a:pt x="1586" y="2397"/>
                    <a:pt x="1601" y="2457"/>
                  </a:cubicBezTo>
                  <a:cubicBezTo>
                    <a:pt x="1609" y="2509"/>
                    <a:pt x="1609" y="2569"/>
                    <a:pt x="1601" y="2622"/>
                  </a:cubicBezTo>
                  <a:cubicBezTo>
                    <a:pt x="1586" y="2667"/>
                    <a:pt x="1564" y="2712"/>
                    <a:pt x="1526" y="2742"/>
                  </a:cubicBezTo>
                  <a:cubicBezTo>
                    <a:pt x="1481" y="2787"/>
                    <a:pt x="1421" y="2810"/>
                    <a:pt x="1361" y="2832"/>
                  </a:cubicBezTo>
                  <a:cubicBezTo>
                    <a:pt x="1324" y="2847"/>
                    <a:pt x="1286" y="2853"/>
                    <a:pt x="1248" y="2853"/>
                  </a:cubicBezTo>
                  <a:cubicBezTo>
                    <a:pt x="1187" y="2853"/>
                    <a:pt x="1127" y="2835"/>
                    <a:pt x="1075" y="2802"/>
                  </a:cubicBezTo>
                  <a:cubicBezTo>
                    <a:pt x="1008" y="2750"/>
                    <a:pt x="955" y="2675"/>
                    <a:pt x="932" y="2599"/>
                  </a:cubicBezTo>
                  <a:lnTo>
                    <a:pt x="895" y="2449"/>
                  </a:lnTo>
                  <a:lnTo>
                    <a:pt x="437" y="2584"/>
                  </a:lnTo>
                  <a:lnTo>
                    <a:pt x="489" y="2750"/>
                  </a:lnTo>
                  <a:cubicBezTo>
                    <a:pt x="512" y="2855"/>
                    <a:pt x="564" y="2953"/>
                    <a:pt x="632" y="3035"/>
                  </a:cubicBezTo>
                  <a:cubicBezTo>
                    <a:pt x="700" y="3110"/>
                    <a:pt x="775" y="3178"/>
                    <a:pt x="865" y="3231"/>
                  </a:cubicBezTo>
                  <a:cubicBezTo>
                    <a:pt x="955" y="3276"/>
                    <a:pt x="1053" y="3306"/>
                    <a:pt x="1158" y="3313"/>
                  </a:cubicBezTo>
                  <a:cubicBezTo>
                    <a:pt x="1188" y="3317"/>
                    <a:pt x="1218" y="3319"/>
                    <a:pt x="1247" y="3319"/>
                  </a:cubicBezTo>
                  <a:cubicBezTo>
                    <a:pt x="1327" y="3319"/>
                    <a:pt x="1404" y="3305"/>
                    <a:pt x="1481" y="3283"/>
                  </a:cubicBezTo>
                  <a:cubicBezTo>
                    <a:pt x="1616" y="3253"/>
                    <a:pt x="1729" y="3193"/>
                    <a:pt x="1834" y="3103"/>
                  </a:cubicBezTo>
                  <a:cubicBezTo>
                    <a:pt x="1917" y="3035"/>
                    <a:pt x="1984" y="2945"/>
                    <a:pt x="2022" y="2840"/>
                  </a:cubicBezTo>
                  <a:cubicBezTo>
                    <a:pt x="2059" y="2735"/>
                    <a:pt x="2074" y="2622"/>
                    <a:pt x="2067" y="2509"/>
                  </a:cubicBezTo>
                  <a:cubicBezTo>
                    <a:pt x="2059" y="2374"/>
                    <a:pt x="2037" y="2246"/>
                    <a:pt x="1999" y="2119"/>
                  </a:cubicBezTo>
                  <a:cubicBezTo>
                    <a:pt x="1969" y="2013"/>
                    <a:pt x="1939" y="1916"/>
                    <a:pt x="1894" y="1818"/>
                  </a:cubicBezTo>
                  <a:cubicBezTo>
                    <a:pt x="1857" y="1735"/>
                    <a:pt x="1811" y="1660"/>
                    <a:pt x="1759" y="1593"/>
                  </a:cubicBezTo>
                  <a:cubicBezTo>
                    <a:pt x="1699" y="1533"/>
                    <a:pt x="1631" y="1487"/>
                    <a:pt x="1556" y="1450"/>
                  </a:cubicBezTo>
                  <a:cubicBezTo>
                    <a:pt x="1466" y="1412"/>
                    <a:pt x="1368" y="1390"/>
                    <a:pt x="1278" y="1382"/>
                  </a:cubicBezTo>
                  <a:lnTo>
                    <a:pt x="887" y="1345"/>
                  </a:lnTo>
                  <a:cubicBezTo>
                    <a:pt x="827" y="1345"/>
                    <a:pt x="775" y="1330"/>
                    <a:pt x="722" y="1315"/>
                  </a:cubicBezTo>
                  <a:cubicBezTo>
                    <a:pt x="684" y="1307"/>
                    <a:pt x="647" y="1285"/>
                    <a:pt x="624" y="1255"/>
                  </a:cubicBezTo>
                  <a:cubicBezTo>
                    <a:pt x="594" y="1224"/>
                    <a:pt x="572" y="1194"/>
                    <a:pt x="557" y="1149"/>
                  </a:cubicBezTo>
                  <a:cubicBezTo>
                    <a:pt x="542" y="1112"/>
                    <a:pt x="519" y="1059"/>
                    <a:pt x="504" y="999"/>
                  </a:cubicBezTo>
                  <a:cubicBezTo>
                    <a:pt x="489" y="946"/>
                    <a:pt x="474" y="894"/>
                    <a:pt x="474" y="841"/>
                  </a:cubicBezTo>
                  <a:cubicBezTo>
                    <a:pt x="467" y="789"/>
                    <a:pt x="467" y="744"/>
                    <a:pt x="482" y="699"/>
                  </a:cubicBezTo>
                  <a:cubicBezTo>
                    <a:pt x="489" y="653"/>
                    <a:pt x="519" y="608"/>
                    <a:pt x="549" y="578"/>
                  </a:cubicBezTo>
                  <a:cubicBezTo>
                    <a:pt x="587" y="533"/>
                    <a:pt x="639" y="511"/>
                    <a:pt x="692" y="496"/>
                  </a:cubicBezTo>
                  <a:cubicBezTo>
                    <a:pt x="727" y="482"/>
                    <a:pt x="763" y="476"/>
                    <a:pt x="798" y="476"/>
                  </a:cubicBezTo>
                  <a:cubicBezTo>
                    <a:pt x="862" y="476"/>
                    <a:pt x="924" y="497"/>
                    <a:pt x="978" y="541"/>
                  </a:cubicBezTo>
                  <a:cubicBezTo>
                    <a:pt x="1045" y="601"/>
                    <a:pt x="1105" y="691"/>
                    <a:pt x="1128" y="789"/>
                  </a:cubicBezTo>
                  <a:lnTo>
                    <a:pt x="1158" y="894"/>
                  </a:lnTo>
                  <a:lnTo>
                    <a:pt x="1616" y="759"/>
                  </a:lnTo>
                  <a:lnTo>
                    <a:pt x="1549" y="533"/>
                  </a:lnTo>
                  <a:cubicBezTo>
                    <a:pt x="1518" y="443"/>
                    <a:pt x="1473" y="360"/>
                    <a:pt x="1421" y="293"/>
                  </a:cubicBezTo>
                  <a:cubicBezTo>
                    <a:pt x="1361" y="210"/>
                    <a:pt x="1286" y="150"/>
                    <a:pt x="1195" y="105"/>
                  </a:cubicBezTo>
                  <a:cubicBezTo>
                    <a:pt x="1105" y="52"/>
                    <a:pt x="1008" y="22"/>
                    <a:pt x="910" y="7"/>
                  </a:cubicBezTo>
                  <a:cubicBezTo>
                    <a:pt x="874" y="3"/>
                    <a:pt x="839"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243;p46">
              <a:extLst>
                <a:ext uri="{FF2B5EF4-FFF2-40B4-BE49-F238E27FC236}">
                  <a16:creationId xmlns:a16="http://schemas.microsoft.com/office/drawing/2014/main" id="{3422C315-3DC2-4B76-90FD-294FB146ABD8}"/>
                </a:ext>
              </a:extLst>
            </p:cNvPr>
            <p:cNvSpPr/>
            <p:nvPr/>
          </p:nvSpPr>
          <p:spPr>
            <a:xfrm rot="3607546">
              <a:off x="716055" y="4441989"/>
              <a:ext cx="34202" cy="54541"/>
            </a:xfrm>
            <a:custGeom>
              <a:avLst/>
              <a:gdLst/>
              <a:ahLst/>
              <a:cxnLst/>
              <a:rect l="l" t="t" r="r" b="b"/>
              <a:pathLst>
                <a:path w="2075" h="3309" extrusionOk="0">
                  <a:moveTo>
                    <a:pt x="791" y="0"/>
                  </a:moveTo>
                  <a:cubicBezTo>
                    <a:pt x="597" y="0"/>
                    <a:pt x="406" y="68"/>
                    <a:pt x="256" y="200"/>
                  </a:cubicBezTo>
                  <a:cubicBezTo>
                    <a:pt x="173" y="267"/>
                    <a:pt x="106" y="358"/>
                    <a:pt x="68" y="455"/>
                  </a:cubicBezTo>
                  <a:cubicBezTo>
                    <a:pt x="23" y="553"/>
                    <a:pt x="0" y="666"/>
                    <a:pt x="0" y="778"/>
                  </a:cubicBezTo>
                  <a:cubicBezTo>
                    <a:pt x="0" y="891"/>
                    <a:pt x="15" y="1011"/>
                    <a:pt x="46" y="1131"/>
                  </a:cubicBezTo>
                  <a:cubicBezTo>
                    <a:pt x="91" y="1304"/>
                    <a:pt x="173" y="1462"/>
                    <a:pt x="293" y="1597"/>
                  </a:cubicBezTo>
                  <a:cubicBezTo>
                    <a:pt x="421" y="1725"/>
                    <a:pt x="602" y="1800"/>
                    <a:pt x="782" y="1808"/>
                  </a:cubicBezTo>
                  <a:lnTo>
                    <a:pt x="1150" y="1845"/>
                  </a:lnTo>
                  <a:cubicBezTo>
                    <a:pt x="1203" y="1853"/>
                    <a:pt x="1255" y="1860"/>
                    <a:pt x="1300" y="1875"/>
                  </a:cubicBezTo>
                  <a:cubicBezTo>
                    <a:pt x="1345" y="1883"/>
                    <a:pt x="1375" y="1905"/>
                    <a:pt x="1405" y="1928"/>
                  </a:cubicBezTo>
                  <a:cubicBezTo>
                    <a:pt x="1443" y="1965"/>
                    <a:pt x="1466" y="2003"/>
                    <a:pt x="1481" y="2048"/>
                  </a:cubicBezTo>
                  <a:cubicBezTo>
                    <a:pt x="1511" y="2116"/>
                    <a:pt x="1533" y="2183"/>
                    <a:pt x="1548" y="2251"/>
                  </a:cubicBezTo>
                  <a:cubicBezTo>
                    <a:pt x="1571" y="2326"/>
                    <a:pt x="1586" y="2394"/>
                    <a:pt x="1601" y="2454"/>
                  </a:cubicBezTo>
                  <a:cubicBezTo>
                    <a:pt x="1608" y="2506"/>
                    <a:pt x="1608" y="2559"/>
                    <a:pt x="1601" y="2612"/>
                  </a:cubicBezTo>
                  <a:cubicBezTo>
                    <a:pt x="1586" y="2664"/>
                    <a:pt x="1563" y="2702"/>
                    <a:pt x="1526" y="2739"/>
                  </a:cubicBezTo>
                  <a:cubicBezTo>
                    <a:pt x="1481" y="2777"/>
                    <a:pt x="1421" y="2807"/>
                    <a:pt x="1353" y="2822"/>
                  </a:cubicBezTo>
                  <a:cubicBezTo>
                    <a:pt x="1317" y="2837"/>
                    <a:pt x="1278" y="2845"/>
                    <a:pt x="1239" y="2845"/>
                  </a:cubicBezTo>
                  <a:cubicBezTo>
                    <a:pt x="1182" y="2845"/>
                    <a:pt x="1124" y="2828"/>
                    <a:pt x="1075" y="2792"/>
                  </a:cubicBezTo>
                  <a:cubicBezTo>
                    <a:pt x="1007" y="2747"/>
                    <a:pt x="955" y="2672"/>
                    <a:pt x="932" y="2589"/>
                  </a:cubicBezTo>
                  <a:lnTo>
                    <a:pt x="895" y="2446"/>
                  </a:lnTo>
                  <a:lnTo>
                    <a:pt x="436" y="2574"/>
                  </a:lnTo>
                  <a:lnTo>
                    <a:pt x="489" y="2747"/>
                  </a:lnTo>
                  <a:cubicBezTo>
                    <a:pt x="511" y="2852"/>
                    <a:pt x="564" y="2950"/>
                    <a:pt x="632" y="3032"/>
                  </a:cubicBezTo>
                  <a:cubicBezTo>
                    <a:pt x="699" y="3107"/>
                    <a:pt x="774" y="3168"/>
                    <a:pt x="865" y="3220"/>
                  </a:cubicBezTo>
                  <a:cubicBezTo>
                    <a:pt x="955" y="3265"/>
                    <a:pt x="1052" y="3295"/>
                    <a:pt x="1158" y="3303"/>
                  </a:cubicBezTo>
                  <a:cubicBezTo>
                    <a:pt x="1188" y="3307"/>
                    <a:pt x="1217" y="3309"/>
                    <a:pt x="1247" y="3309"/>
                  </a:cubicBezTo>
                  <a:cubicBezTo>
                    <a:pt x="1327" y="3309"/>
                    <a:pt x="1404" y="3295"/>
                    <a:pt x="1481" y="3273"/>
                  </a:cubicBezTo>
                  <a:cubicBezTo>
                    <a:pt x="1616" y="3243"/>
                    <a:pt x="1729" y="3183"/>
                    <a:pt x="1834" y="3100"/>
                  </a:cubicBezTo>
                  <a:cubicBezTo>
                    <a:pt x="1916" y="3025"/>
                    <a:pt x="1984" y="2935"/>
                    <a:pt x="2022" y="2829"/>
                  </a:cubicBezTo>
                  <a:cubicBezTo>
                    <a:pt x="2059" y="2724"/>
                    <a:pt x="2074" y="2612"/>
                    <a:pt x="2067" y="2499"/>
                  </a:cubicBezTo>
                  <a:cubicBezTo>
                    <a:pt x="2059" y="2364"/>
                    <a:pt x="2037" y="2236"/>
                    <a:pt x="1999" y="2108"/>
                  </a:cubicBezTo>
                  <a:cubicBezTo>
                    <a:pt x="1969" y="2010"/>
                    <a:pt x="1939" y="1905"/>
                    <a:pt x="1894" y="1808"/>
                  </a:cubicBezTo>
                  <a:cubicBezTo>
                    <a:pt x="1864" y="1725"/>
                    <a:pt x="1811" y="1650"/>
                    <a:pt x="1759" y="1582"/>
                  </a:cubicBezTo>
                  <a:cubicBezTo>
                    <a:pt x="1698" y="1522"/>
                    <a:pt x="1631" y="1477"/>
                    <a:pt x="1556" y="1439"/>
                  </a:cubicBezTo>
                  <a:cubicBezTo>
                    <a:pt x="1466" y="1402"/>
                    <a:pt x="1375" y="1379"/>
                    <a:pt x="1278" y="1379"/>
                  </a:cubicBezTo>
                  <a:lnTo>
                    <a:pt x="887" y="1342"/>
                  </a:lnTo>
                  <a:cubicBezTo>
                    <a:pt x="834" y="1334"/>
                    <a:pt x="774" y="1319"/>
                    <a:pt x="722" y="1304"/>
                  </a:cubicBezTo>
                  <a:cubicBezTo>
                    <a:pt x="684" y="1297"/>
                    <a:pt x="654" y="1274"/>
                    <a:pt x="624" y="1244"/>
                  </a:cubicBezTo>
                  <a:cubicBezTo>
                    <a:pt x="594" y="1214"/>
                    <a:pt x="571" y="1184"/>
                    <a:pt x="556" y="1146"/>
                  </a:cubicBezTo>
                  <a:cubicBezTo>
                    <a:pt x="534" y="1094"/>
                    <a:pt x="519" y="1041"/>
                    <a:pt x="504" y="989"/>
                  </a:cubicBezTo>
                  <a:cubicBezTo>
                    <a:pt x="489" y="936"/>
                    <a:pt x="481" y="883"/>
                    <a:pt x="474" y="831"/>
                  </a:cubicBezTo>
                  <a:cubicBezTo>
                    <a:pt x="466" y="778"/>
                    <a:pt x="466" y="733"/>
                    <a:pt x="481" y="688"/>
                  </a:cubicBezTo>
                  <a:cubicBezTo>
                    <a:pt x="496" y="643"/>
                    <a:pt x="519" y="598"/>
                    <a:pt x="549" y="568"/>
                  </a:cubicBezTo>
                  <a:cubicBezTo>
                    <a:pt x="587" y="523"/>
                    <a:pt x="639" y="500"/>
                    <a:pt x="692" y="485"/>
                  </a:cubicBezTo>
                  <a:cubicBezTo>
                    <a:pt x="727" y="472"/>
                    <a:pt x="762" y="465"/>
                    <a:pt x="798" y="465"/>
                  </a:cubicBezTo>
                  <a:cubicBezTo>
                    <a:pt x="862" y="465"/>
                    <a:pt x="924" y="487"/>
                    <a:pt x="977" y="530"/>
                  </a:cubicBezTo>
                  <a:cubicBezTo>
                    <a:pt x="1052" y="598"/>
                    <a:pt x="1105" y="681"/>
                    <a:pt x="1127" y="778"/>
                  </a:cubicBezTo>
                  <a:lnTo>
                    <a:pt x="1158" y="883"/>
                  </a:lnTo>
                  <a:lnTo>
                    <a:pt x="1616" y="748"/>
                  </a:lnTo>
                  <a:lnTo>
                    <a:pt x="1541" y="538"/>
                  </a:lnTo>
                  <a:cubicBezTo>
                    <a:pt x="1518" y="448"/>
                    <a:pt x="1473" y="365"/>
                    <a:pt x="1413" y="290"/>
                  </a:cubicBezTo>
                  <a:cubicBezTo>
                    <a:pt x="1353" y="215"/>
                    <a:pt x="1278" y="155"/>
                    <a:pt x="1195" y="102"/>
                  </a:cubicBezTo>
                  <a:cubicBezTo>
                    <a:pt x="1068" y="34"/>
                    <a:pt x="929"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244;p46">
              <a:extLst>
                <a:ext uri="{FF2B5EF4-FFF2-40B4-BE49-F238E27FC236}">
                  <a16:creationId xmlns:a16="http://schemas.microsoft.com/office/drawing/2014/main" id="{AC1960EA-E9AC-4827-98D4-7E79C60AD48B}"/>
                </a:ext>
              </a:extLst>
            </p:cNvPr>
            <p:cNvSpPr/>
            <p:nvPr/>
          </p:nvSpPr>
          <p:spPr>
            <a:xfrm rot="3607546">
              <a:off x="778272" y="4502014"/>
              <a:ext cx="34202" cy="54657"/>
            </a:xfrm>
            <a:custGeom>
              <a:avLst/>
              <a:gdLst/>
              <a:ahLst/>
              <a:cxnLst/>
              <a:rect l="l" t="t" r="r" b="b"/>
              <a:pathLst>
                <a:path w="2075" h="3316" extrusionOk="0">
                  <a:moveTo>
                    <a:pt x="773" y="1"/>
                  </a:moveTo>
                  <a:cubicBezTo>
                    <a:pt x="701" y="1"/>
                    <a:pt x="631" y="12"/>
                    <a:pt x="564" y="38"/>
                  </a:cubicBezTo>
                  <a:cubicBezTo>
                    <a:pt x="459" y="60"/>
                    <a:pt x="362" y="113"/>
                    <a:pt x="279" y="181"/>
                  </a:cubicBezTo>
                  <a:cubicBezTo>
                    <a:pt x="204" y="241"/>
                    <a:pt x="144" y="316"/>
                    <a:pt x="91" y="398"/>
                  </a:cubicBezTo>
                  <a:cubicBezTo>
                    <a:pt x="46" y="489"/>
                    <a:pt x="16" y="579"/>
                    <a:pt x="8" y="676"/>
                  </a:cubicBezTo>
                  <a:cubicBezTo>
                    <a:pt x="1" y="782"/>
                    <a:pt x="8" y="887"/>
                    <a:pt x="39" y="985"/>
                  </a:cubicBezTo>
                  <a:lnTo>
                    <a:pt x="542" y="2743"/>
                  </a:lnTo>
                  <a:cubicBezTo>
                    <a:pt x="579" y="2863"/>
                    <a:pt x="640" y="2983"/>
                    <a:pt x="722" y="3081"/>
                  </a:cubicBezTo>
                  <a:cubicBezTo>
                    <a:pt x="782" y="3163"/>
                    <a:pt x="873" y="3224"/>
                    <a:pt x="963" y="3261"/>
                  </a:cubicBezTo>
                  <a:cubicBezTo>
                    <a:pt x="1041" y="3294"/>
                    <a:pt x="1125" y="3315"/>
                    <a:pt x="1210" y="3315"/>
                  </a:cubicBezTo>
                  <a:cubicBezTo>
                    <a:pt x="1223" y="3315"/>
                    <a:pt x="1236" y="3315"/>
                    <a:pt x="1248" y="3314"/>
                  </a:cubicBezTo>
                  <a:cubicBezTo>
                    <a:pt x="1338" y="3314"/>
                    <a:pt x="1429" y="3299"/>
                    <a:pt x="1519" y="3276"/>
                  </a:cubicBezTo>
                  <a:cubicBezTo>
                    <a:pt x="1616" y="3246"/>
                    <a:pt x="1707" y="3201"/>
                    <a:pt x="1789" y="3133"/>
                  </a:cubicBezTo>
                  <a:cubicBezTo>
                    <a:pt x="1864" y="3066"/>
                    <a:pt x="1924" y="2991"/>
                    <a:pt x="1977" y="2908"/>
                  </a:cubicBezTo>
                  <a:cubicBezTo>
                    <a:pt x="2022" y="2818"/>
                    <a:pt x="2052" y="2720"/>
                    <a:pt x="2060" y="2622"/>
                  </a:cubicBezTo>
                  <a:cubicBezTo>
                    <a:pt x="2075" y="2525"/>
                    <a:pt x="2067" y="2420"/>
                    <a:pt x="2037" y="2322"/>
                  </a:cubicBezTo>
                  <a:lnTo>
                    <a:pt x="1969" y="2134"/>
                  </a:lnTo>
                  <a:lnTo>
                    <a:pt x="1511" y="2262"/>
                  </a:lnTo>
                  <a:lnTo>
                    <a:pt x="1556" y="2420"/>
                  </a:lnTo>
                  <a:cubicBezTo>
                    <a:pt x="1571" y="2472"/>
                    <a:pt x="1579" y="2532"/>
                    <a:pt x="1571" y="2585"/>
                  </a:cubicBezTo>
                  <a:cubicBezTo>
                    <a:pt x="1571" y="2630"/>
                    <a:pt x="1556" y="2668"/>
                    <a:pt x="1534" y="2705"/>
                  </a:cubicBezTo>
                  <a:cubicBezTo>
                    <a:pt x="1511" y="2735"/>
                    <a:pt x="1489" y="2765"/>
                    <a:pt x="1451" y="2780"/>
                  </a:cubicBezTo>
                  <a:cubicBezTo>
                    <a:pt x="1429" y="2803"/>
                    <a:pt x="1391" y="2818"/>
                    <a:pt x="1361" y="2825"/>
                  </a:cubicBezTo>
                  <a:cubicBezTo>
                    <a:pt x="1330" y="2839"/>
                    <a:pt x="1297" y="2846"/>
                    <a:pt x="1265" y="2846"/>
                  </a:cubicBezTo>
                  <a:cubicBezTo>
                    <a:pt x="1212" y="2846"/>
                    <a:pt x="1160" y="2828"/>
                    <a:pt x="1113" y="2795"/>
                  </a:cubicBezTo>
                  <a:cubicBezTo>
                    <a:pt x="1053" y="2735"/>
                    <a:pt x="1008" y="2660"/>
                    <a:pt x="985" y="2577"/>
                  </a:cubicBezTo>
                  <a:lnTo>
                    <a:pt x="519" y="947"/>
                  </a:lnTo>
                  <a:cubicBezTo>
                    <a:pt x="489" y="857"/>
                    <a:pt x="482" y="759"/>
                    <a:pt x="497" y="669"/>
                  </a:cubicBezTo>
                  <a:cubicBezTo>
                    <a:pt x="519" y="594"/>
                    <a:pt x="579" y="534"/>
                    <a:pt x="692" y="496"/>
                  </a:cubicBezTo>
                  <a:cubicBezTo>
                    <a:pt x="718" y="489"/>
                    <a:pt x="744" y="486"/>
                    <a:pt x="770" y="486"/>
                  </a:cubicBezTo>
                  <a:cubicBezTo>
                    <a:pt x="829" y="486"/>
                    <a:pt x="886" y="503"/>
                    <a:pt x="933" y="534"/>
                  </a:cubicBezTo>
                  <a:cubicBezTo>
                    <a:pt x="1000" y="586"/>
                    <a:pt x="1053" y="661"/>
                    <a:pt x="1075" y="744"/>
                  </a:cubicBezTo>
                  <a:lnTo>
                    <a:pt x="1113" y="902"/>
                  </a:lnTo>
                  <a:lnTo>
                    <a:pt x="1571" y="767"/>
                  </a:lnTo>
                  <a:lnTo>
                    <a:pt x="1519" y="586"/>
                  </a:lnTo>
                  <a:cubicBezTo>
                    <a:pt x="1489" y="481"/>
                    <a:pt x="1444" y="383"/>
                    <a:pt x="1376" y="301"/>
                  </a:cubicBezTo>
                  <a:cubicBezTo>
                    <a:pt x="1316" y="218"/>
                    <a:pt x="1241" y="151"/>
                    <a:pt x="1151" y="98"/>
                  </a:cubicBezTo>
                  <a:cubicBezTo>
                    <a:pt x="1068" y="53"/>
                    <a:pt x="970" y="15"/>
                    <a:pt x="873" y="8"/>
                  </a:cubicBezTo>
                  <a:cubicBezTo>
                    <a:pt x="839" y="3"/>
                    <a:pt x="806"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245;p46">
              <a:extLst>
                <a:ext uri="{FF2B5EF4-FFF2-40B4-BE49-F238E27FC236}">
                  <a16:creationId xmlns:a16="http://schemas.microsoft.com/office/drawing/2014/main" id="{AAF0B50E-B815-4998-9BA4-D066655884EE}"/>
                </a:ext>
              </a:extLst>
            </p:cNvPr>
            <p:cNvSpPr/>
            <p:nvPr/>
          </p:nvSpPr>
          <p:spPr>
            <a:xfrm rot="3607546">
              <a:off x="796315" y="4524554"/>
              <a:ext cx="42245" cy="56915"/>
            </a:xfrm>
            <a:custGeom>
              <a:avLst/>
              <a:gdLst/>
              <a:ahLst/>
              <a:cxnLst/>
              <a:rect l="l" t="t" r="r" b="b"/>
              <a:pathLst>
                <a:path w="2563" h="3453" extrusionOk="0">
                  <a:moveTo>
                    <a:pt x="1030" y="454"/>
                  </a:moveTo>
                  <a:cubicBezTo>
                    <a:pt x="1083" y="462"/>
                    <a:pt x="1135" y="484"/>
                    <a:pt x="1181" y="522"/>
                  </a:cubicBezTo>
                  <a:cubicBezTo>
                    <a:pt x="1226" y="559"/>
                    <a:pt x="1256" y="604"/>
                    <a:pt x="1278" y="657"/>
                  </a:cubicBezTo>
                  <a:cubicBezTo>
                    <a:pt x="1308" y="725"/>
                    <a:pt x="1338" y="800"/>
                    <a:pt x="1353" y="867"/>
                  </a:cubicBezTo>
                  <a:cubicBezTo>
                    <a:pt x="1376" y="943"/>
                    <a:pt x="1391" y="1010"/>
                    <a:pt x="1406" y="1085"/>
                  </a:cubicBezTo>
                  <a:cubicBezTo>
                    <a:pt x="1413" y="1138"/>
                    <a:pt x="1406" y="1198"/>
                    <a:pt x="1398" y="1251"/>
                  </a:cubicBezTo>
                  <a:cubicBezTo>
                    <a:pt x="1383" y="1303"/>
                    <a:pt x="1353" y="1348"/>
                    <a:pt x="1316" y="1386"/>
                  </a:cubicBezTo>
                  <a:cubicBezTo>
                    <a:pt x="1263" y="1423"/>
                    <a:pt x="1196" y="1461"/>
                    <a:pt x="1128" y="1476"/>
                  </a:cubicBezTo>
                  <a:lnTo>
                    <a:pt x="872" y="1551"/>
                  </a:lnTo>
                  <a:lnTo>
                    <a:pt x="587" y="552"/>
                  </a:lnTo>
                  <a:lnTo>
                    <a:pt x="820" y="484"/>
                  </a:lnTo>
                  <a:cubicBezTo>
                    <a:pt x="888" y="462"/>
                    <a:pt x="963" y="454"/>
                    <a:pt x="1030" y="454"/>
                  </a:cubicBezTo>
                  <a:close/>
                  <a:moveTo>
                    <a:pt x="1042" y="1"/>
                  </a:moveTo>
                  <a:cubicBezTo>
                    <a:pt x="948" y="1"/>
                    <a:pt x="846" y="17"/>
                    <a:pt x="737" y="48"/>
                  </a:cubicBezTo>
                  <a:lnTo>
                    <a:pt x="1" y="259"/>
                  </a:lnTo>
                  <a:lnTo>
                    <a:pt x="925" y="3452"/>
                  </a:lnTo>
                  <a:lnTo>
                    <a:pt x="1376" y="3317"/>
                  </a:lnTo>
                  <a:lnTo>
                    <a:pt x="985" y="1957"/>
                  </a:lnTo>
                  <a:lnTo>
                    <a:pt x="1263" y="1874"/>
                  </a:lnTo>
                  <a:lnTo>
                    <a:pt x="2082" y="3114"/>
                  </a:lnTo>
                  <a:lnTo>
                    <a:pt x="2563" y="2979"/>
                  </a:lnTo>
                  <a:lnTo>
                    <a:pt x="1654" y="1664"/>
                  </a:lnTo>
                  <a:cubicBezTo>
                    <a:pt x="1767" y="1551"/>
                    <a:pt x="1842" y="1408"/>
                    <a:pt x="1864" y="1251"/>
                  </a:cubicBezTo>
                  <a:cubicBezTo>
                    <a:pt x="1879" y="1085"/>
                    <a:pt x="1864" y="912"/>
                    <a:pt x="1812" y="747"/>
                  </a:cubicBezTo>
                  <a:cubicBezTo>
                    <a:pt x="1668" y="249"/>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246;p46">
              <a:extLst>
                <a:ext uri="{FF2B5EF4-FFF2-40B4-BE49-F238E27FC236}">
                  <a16:creationId xmlns:a16="http://schemas.microsoft.com/office/drawing/2014/main" id="{9C56268A-FA1C-4921-87FF-8FDF491ED200}"/>
                </a:ext>
              </a:extLst>
            </p:cNvPr>
            <p:cNvSpPr/>
            <p:nvPr/>
          </p:nvSpPr>
          <p:spPr>
            <a:xfrm rot="3607546">
              <a:off x="823743" y="454035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247;p46">
              <a:extLst>
                <a:ext uri="{FF2B5EF4-FFF2-40B4-BE49-F238E27FC236}">
                  <a16:creationId xmlns:a16="http://schemas.microsoft.com/office/drawing/2014/main" id="{03EB864D-17D9-4ED4-A27C-28C0A1F4D723}"/>
                </a:ext>
              </a:extLst>
            </p:cNvPr>
            <p:cNvSpPr/>
            <p:nvPr/>
          </p:nvSpPr>
          <p:spPr>
            <a:xfrm rot="3607546">
              <a:off x="831262" y="4556596"/>
              <a:ext cx="49069" cy="62321"/>
            </a:xfrm>
            <a:custGeom>
              <a:avLst/>
              <a:gdLst/>
              <a:ahLst/>
              <a:cxnLst/>
              <a:rect l="l" t="t" r="r" b="b"/>
              <a:pathLst>
                <a:path w="2977" h="3781" extrusionOk="0">
                  <a:moveTo>
                    <a:pt x="2060" y="1"/>
                  </a:moveTo>
                  <a:lnTo>
                    <a:pt x="1616" y="129"/>
                  </a:lnTo>
                  <a:lnTo>
                    <a:pt x="1526" y="1984"/>
                  </a:lnTo>
                  <a:lnTo>
                    <a:pt x="1511" y="1984"/>
                  </a:lnTo>
                  <a:lnTo>
                    <a:pt x="437" y="467"/>
                  </a:lnTo>
                  <a:lnTo>
                    <a:pt x="1" y="594"/>
                  </a:lnTo>
                  <a:lnTo>
                    <a:pt x="918" y="3780"/>
                  </a:lnTo>
                  <a:lnTo>
                    <a:pt x="1376" y="3652"/>
                  </a:lnTo>
                  <a:lnTo>
                    <a:pt x="812" y="1714"/>
                  </a:lnTo>
                  <a:lnTo>
                    <a:pt x="820" y="1714"/>
                  </a:lnTo>
                  <a:lnTo>
                    <a:pt x="1669" y="2954"/>
                  </a:lnTo>
                  <a:lnTo>
                    <a:pt x="1894" y="2886"/>
                  </a:lnTo>
                  <a:lnTo>
                    <a:pt x="1954" y="1383"/>
                  </a:lnTo>
                  <a:lnTo>
                    <a:pt x="1962" y="1383"/>
                  </a:lnTo>
                  <a:lnTo>
                    <a:pt x="2525" y="3322"/>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248;p46">
              <a:extLst>
                <a:ext uri="{FF2B5EF4-FFF2-40B4-BE49-F238E27FC236}">
                  <a16:creationId xmlns:a16="http://schemas.microsoft.com/office/drawing/2014/main" id="{0659F118-DB62-4567-B93F-D41FE5294A98}"/>
                </a:ext>
              </a:extLst>
            </p:cNvPr>
            <p:cNvSpPr/>
            <p:nvPr/>
          </p:nvSpPr>
          <p:spPr>
            <a:xfrm rot="3607546">
              <a:off x="863203" y="4583461"/>
              <a:ext cx="37548" cy="59206"/>
            </a:xfrm>
            <a:custGeom>
              <a:avLst/>
              <a:gdLst/>
              <a:ahLst/>
              <a:cxnLst/>
              <a:rect l="l" t="t" r="r" b="b"/>
              <a:pathLst>
                <a:path w="2278" h="3592" extrusionOk="0">
                  <a:moveTo>
                    <a:pt x="1361" y="0"/>
                  </a:moveTo>
                  <a:lnTo>
                    <a:pt x="1" y="399"/>
                  </a:lnTo>
                  <a:lnTo>
                    <a:pt x="917" y="3592"/>
                  </a:lnTo>
                  <a:lnTo>
                    <a:pt x="2277" y="3201"/>
                  </a:lnTo>
                  <a:lnTo>
                    <a:pt x="2150" y="2743"/>
                  </a:lnTo>
                  <a:lnTo>
                    <a:pt x="1241" y="3006"/>
                  </a:lnTo>
                  <a:lnTo>
                    <a:pt x="970" y="2067"/>
                  </a:lnTo>
                  <a:lnTo>
                    <a:pt x="1759" y="1841"/>
                  </a:lnTo>
                  <a:lnTo>
                    <a:pt x="1639" y="1405"/>
                  </a:lnTo>
                  <a:lnTo>
                    <a:pt x="850" y="1638"/>
                  </a:lnTo>
                  <a:lnTo>
                    <a:pt x="579" y="699"/>
                  </a:lnTo>
                  <a:lnTo>
                    <a:pt x="1481"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249;p46">
              <a:extLst>
                <a:ext uri="{FF2B5EF4-FFF2-40B4-BE49-F238E27FC236}">
                  <a16:creationId xmlns:a16="http://schemas.microsoft.com/office/drawing/2014/main" id="{D132396A-4B47-4190-8BC8-1EB432C566CD}"/>
                </a:ext>
              </a:extLst>
            </p:cNvPr>
            <p:cNvSpPr/>
            <p:nvPr/>
          </p:nvSpPr>
          <p:spPr>
            <a:xfrm rot="3607546">
              <a:off x="895239" y="4615241"/>
              <a:ext cx="34317" cy="54673"/>
            </a:xfrm>
            <a:custGeom>
              <a:avLst/>
              <a:gdLst/>
              <a:ahLst/>
              <a:cxnLst/>
              <a:rect l="l" t="t" r="r" b="b"/>
              <a:pathLst>
                <a:path w="2082" h="3317" extrusionOk="0">
                  <a:moveTo>
                    <a:pt x="803" y="1"/>
                  </a:moveTo>
                  <a:cubicBezTo>
                    <a:pt x="726" y="1"/>
                    <a:pt x="651" y="12"/>
                    <a:pt x="579" y="38"/>
                  </a:cubicBezTo>
                  <a:cubicBezTo>
                    <a:pt x="459" y="68"/>
                    <a:pt x="354" y="128"/>
                    <a:pt x="256" y="203"/>
                  </a:cubicBezTo>
                  <a:cubicBezTo>
                    <a:pt x="173" y="278"/>
                    <a:pt x="113" y="361"/>
                    <a:pt x="68" y="459"/>
                  </a:cubicBezTo>
                  <a:cubicBezTo>
                    <a:pt x="23" y="564"/>
                    <a:pt x="0" y="669"/>
                    <a:pt x="0" y="782"/>
                  </a:cubicBezTo>
                  <a:cubicBezTo>
                    <a:pt x="0" y="902"/>
                    <a:pt x="15" y="1022"/>
                    <a:pt x="53" y="1135"/>
                  </a:cubicBezTo>
                  <a:cubicBezTo>
                    <a:pt x="98" y="1308"/>
                    <a:pt x="181" y="1466"/>
                    <a:pt x="293" y="1601"/>
                  </a:cubicBezTo>
                  <a:cubicBezTo>
                    <a:pt x="429" y="1728"/>
                    <a:pt x="601" y="1804"/>
                    <a:pt x="782" y="1811"/>
                  </a:cubicBezTo>
                  <a:lnTo>
                    <a:pt x="1150" y="1849"/>
                  </a:lnTo>
                  <a:cubicBezTo>
                    <a:pt x="1203" y="1856"/>
                    <a:pt x="1255" y="1864"/>
                    <a:pt x="1308" y="1879"/>
                  </a:cubicBezTo>
                  <a:cubicBezTo>
                    <a:pt x="1345" y="1886"/>
                    <a:pt x="1383" y="1909"/>
                    <a:pt x="1413" y="1939"/>
                  </a:cubicBezTo>
                  <a:cubicBezTo>
                    <a:pt x="1443" y="1969"/>
                    <a:pt x="1473" y="2006"/>
                    <a:pt x="1488" y="2052"/>
                  </a:cubicBezTo>
                  <a:cubicBezTo>
                    <a:pt x="1511" y="2104"/>
                    <a:pt x="1533" y="2187"/>
                    <a:pt x="1556" y="2262"/>
                  </a:cubicBezTo>
                  <a:cubicBezTo>
                    <a:pt x="1578" y="2330"/>
                    <a:pt x="1593" y="2397"/>
                    <a:pt x="1601" y="2457"/>
                  </a:cubicBezTo>
                  <a:cubicBezTo>
                    <a:pt x="1616" y="2510"/>
                    <a:pt x="1616" y="2570"/>
                    <a:pt x="1601" y="2623"/>
                  </a:cubicBezTo>
                  <a:cubicBezTo>
                    <a:pt x="1593" y="2668"/>
                    <a:pt x="1571" y="2713"/>
                    <a:pt x="1533" y="2743"/>
                  </a:cubicBezTo>
                  <a:cubicBezTo>
                    <a:pt x="1481" y="2788"/>
                    <a:pt x="1420" y="2810"/>
                    <a:pt x="1360" y="2825"/>
                  </a:cubicBezTo>
                  <a:cubicBezTo>
                    <a:pt x="1325" y="2843"/>
                    <a:pt x="1287" y="2852"/>
                    <a:pt x="1249" y="2852"/>
                  </a:cubicBezTo>
                  <a:cubicBezTo>
                    <a:pt x="1191" y="2852"/>
                    <a:pt x="1132" y="2832"/>
                    <a:pt x="1082" y="2795"/>
                  </a:cubicBezTo>
                  <a:cubicBezTo>
                    <a:pt x="1007" y="2750"/>
                    <a:pt x="962" y="2675"/>
                    <a:pt x="940" y="2593"/>
                  </a:cubicBezTo>
                  <a:lnTo>
                    <a:pt x="894" y="2450"/>
                  </a:lnTo>
                  <a:lnTo>
                    <a:pt x="444" y="2585"/>
                  </a:lnTo>
                  <a:lnTo>
                    <a:pt x="489" y="2750"/>
                  </a:lnTo>
                  <a:cubicBezTo>
                    <a:pt x="519" y="2855"/>
                    <a:pt x="571" y="2953"/>
                    <a:pt x="639" y="3036"/>
                  </a:cubicBezTo>
                  <a:cubicBezTo>
                    <a:pt x="699" y="3111"/>
                    <a:pt x="782" y="3179"/>
                    <a:pt x="872" y="3224"/>
                  </a:cubicBezTo>
                  <a:cubicBezTo>
                    <a:pt x="962" y="3269"/>
                    <a:pt x="1060" y="3299"/>
                    <a:pt x="1165" y="3314"/>
                  </a:cubicBezTo>
                  <a:cubicBezTo>
                    <a:pt x="1190" y="3316"/>
                    <a:pt x="1215" y="3317"/>
                    <a:pt x="1241" y="3317"/>
                  </a:cubicBezTo>
                  <a:cubicBezTo>
                    <a:pt x="1323" y="3317"/>
                    <a:pt x="1408" y="3307"/>
                    <a:pt x="1488" y="3284"/>
                  </a:cubicBezTo>
                  <a:cubicBezTo>
                    <a:pt x="1616" y="3246"/>
                    <a:pt x="1736" y="3186"/>
                    <a:pt x="1841" y="3103"/>
                  </a:cubicBezTo>
                  <a:cubicBezTo>
                    <a:pt x="1924" y="3028"/>
                    <a:pt x="1984" y="2938"/>
                    <a:pt x="2029" y="2833"/>
                  </a:cubicBezTo>
                  <a:cubicBezTo>
                    <a:pt x="2067" y="2728"/>
                    <a:pt x="2082" y="2615"/>
                    <a:pt x="2074" y="2502"/>
                  </a:cubicBezTo>
                  <a:cubicBezTo>
                    <a:pt x="2067" y="2375"/>
                    <a:pt x="2044" y="2239"/>
                    <a:pt x="2006" y="2119"/>
                  </a:cubicBezTo>
                  <a:cubicBezTo>
                    <a:pt x="1976" y="2014"/>
                    <a:pt x="1939" y="1909"/>
                    <a:pt x="1901" y="1811"/>
                  </a:cubicBezTo>
                  <a:cubicBezTo>
                    <a:pt x="1864" y="1728"/>
                    <a:pt x="1819" y="1653"/>
                    <a:pt x="1759" y="1586"/>
                  </a:cubicBezTo>
                  <a:cubicBezTo>
                    <a:pt x="1706" y="1526"/>
                    <a:pt x="1638" y="1481"/>
                    <a:pt x="1563" y="1443"/>
                  </a:cubicBezTo>
                  <a:cubicBezTo>
                    <a:pt x="1473" y="1413"/>
                    <a:pt x="1375" y="1390"/>
                    <a:pt x="1278" y="1383"/>
                  </a:cubicBezTo>
                  <a:lnTo>
                    <a:pt x="887" y="1345"/>
                  </a:lnTo>
                  <a:cubicBezTo>
                    <a:pt x="834" y="1338"/>
                    <a:pt x="782" y="1330"/>
                    <a:pt x="729" y="1308"/>
                  </a:cubicBezTo>
                  <a:cubicBezTo>
                    <a:pt x="692" y="1300"/>
                    <a:pt x="654" y="1278"/>
                    <a:pt x="624" y="1248"/>
                  </a:cubicBezTo>
                  <a:cubicBezTo>
                    <a:pt x="594" y="1225"/>
                    <a:pt x="571" y="1188"/>
                    <a:pt x="556" y="1150"/>
                  </a:cubicBezTo>
                  <a:cubicBezTo>
                    <a:pt x="541" y="1105"/>
                    <a:pt x="526" y="1052"/>
                    <a:pt x="504" y="992"/>
                  </a:cubicBezTo>
                  <a:cubicBezTo>
                    <a:pt x="489" y="940"/>
                    <a:pt x="481" y="887"/>
                    <a:pt x="474" y="834"/>
                  </a:cubicBezTo>
                  <a:cubicBezTo>
                    <a:pt x="466" y="789"/>
                    <a:pt x="474" y="737"/>
                    <a:pt x="489" y="692"/>
                  </a:cubicBezTo>
                  <a:cubicBezTo>
                    <a:pt x="496" y="647"/>
                    <a:pt x="519" y="601"/>
                    <a:pt x="556" y="571"/>
                  </a:cubicBezTo>
                  <a:cubicBezTo>
                    <a:pt x="594" y="534"/>
                    <a:pt x="639" y="504"/>
                    <a:pt x="699" y="489"/>
                  </a:cubicBezTo>
                  <a:cubicBezTo>
                    <a:pt x="731" y="475"/>
                    <a:pt x="766" y="469"/>
                    <a:pt x="802" y="469"/>
                  </a:cubicBezTo>
                  <a:cubicBezTo>
                    <a:pt x="865" y="469"/>
                    <a:pt x="929" y="490"/>
                    <a:pt x="977" y="534"/>
                  </a:cubicBezTo>
                  <a:cubicBezTo>
                    <a:pt x="1052" y="601"/>
                    <a:pt x="1105" y="684"/>
                    <a:pt x="1127" y="782"/>
                  </a:cubicBezTo>
                  <a:lnTo>
                    <a:pt x="1157" y="887"/>
                  </a:lnTo>
                  <a:lnTo>
                    <a:pt x="1616" y="752"/>
                  </a:lnTo>
                  <a:lnTo>
                    <a:pt x="1548" y="534"/>
                  </a:lnTo>
                  <a:cubicBezTo>
                    <a:pt x="1526" y="444"/>
                    <a:pt x="1481" y="361"/>
                    <a:pt x="1420" y="293"/>
                  </a:cubicBezTo>
                  <a:cubicBezTo>
                    <a:pt x="1360" y="211"/>
                    <a:pt x="1285" y="151"/>
                    <a:pt x="1203" y="106"/>
                  </a:cubicBezTo>
                  <a:cubicBezTo>
                    <a:pt x="1112" y="53"/>
                    <a:pt x="1015" y="23"/>
                    <a:pt x="910" y="8"/>
                  </a:cubicBezTo>
                  <a:cubicBezTo>
                    <a:pt x="874" y="3"/>
                    <a:pt x="83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250;p46">
              <a:extLst>
                <a:ext uri="{FF2B5EF4-FFF2-40B4-BE49-F238E27FC236}">
                  <a16:creationId xmlns:a16="http://schemas.microsoft.com/office/drawing/2014/main" id="{9A56B033-FA1C-4AA9-80AF-EE2279FFF477}"/>
                </a:ext>
              </a:extLst>
            </p:cNvPr>
            <p:cNvSpPr/>
            <p:nvPr/>
          </p:nvSpPr>
          <p:spPr>
            <a:xfrm rot="3607546">
              <a:off x="917431" y="4636633"/>
              <a:ext cx="34317" cy="54673"/>
            </a:xfrm>
            <a:custGeom>
              <a:avLst/>
              <a:gdLst/>
              <a:ahLst/>
              <a:cxnLst/>
              <a:rect l="l" t="t" r="r" b="b"/>
              <a:pathLst>
                <a:path w="2082" h="3317" extrusionOk="0">
                  <a:moveTo>
                    <a:pt x="816" y="1"/>
                  </a:moveTo>
                  <a:cubicBezTo>
                    <a:pt x="627" y="1"/>
                    <a:pt x="441" y="61"/>
                    <a:pt x="286" y="176"/>
                  </a:cubicBezTo>
                  <a:cubicBezTo>
                    <a:pt x="210" y="236"/>
                    <a:pt x="143" y="311"/>
                    <a:pt x="98" y="401"/>
                  </a:cubicBezTo>
                  <a:cubicBezTo>
                    <a:pt x="53" y="484"/>
                    <a:pt x="23" y="582"/>
                    <a:pt x="15" y="679"/>
                  </a:cubicBezTo>
                  <a:cubicBezTo>
                    <a:pt x="0" y="777"/>
                    <a:pt x="15" y="882"/>
                    <a:pt x="45" y="980"/>
                  </a:cubicBezTo>
                  <a:lnTo>
                    <a:pt x="549" y="2738"/>
                  </a:lnTo>
                  <a:cubicBezTo>
                    <a:pt x="579" y="2866"/>
                    <a:pt x="639" y="2986"/>
                    <a:pt x="721" y="3083"/>
                  </a:cubicBezTo>
                  <a:cubicBezTo>
                    <a:pt x="789" y="3159"/>
                    <a:pt x="872" y="3219"/>
                    <a:pt x="969" y="3264"/>
                  </a:cubicBezTo>
                  <a:cubicBezTo>
                    <a:pt x="1059" y="3301"/>
                    <a:pt x="1150" y="3316"/>
                    <a:pt x="1247" y="3316"/>
                  </a:cubicBezTo>
                  <a:cubicBezTo>
                    <a:pt x="1345" y="3316"/>
                    <a:pt x="1435" y="3301"/>
                    <a:pt x="1525" y="3271"/>
                  </a:cubicBezTo>
                  <a:cubicBezTo>
                    <a:pt x="1623" y="3249"/>
                    <a:pt x="1713" y="3196"/>
                    <a:pt x="1796" y="3129"/>
                  </a:cubicBezTo>
                  <a:cubicBezTo>
                    <a:pt x="1871" y="3068"/>
                    <a:pt x="1931" y="2993"/>
                    <a:pt x="1984" y="2903"/>
                  </a:cubicBezTo>
                  <a:cubicBezTo>
                    <a:pt x="2029" y="2820"/>
                    <a:pt x="2059" y="2723"/>
                    <a:pt x="2066" y="2625"/>
                  </a:cubicBezTo>
                  <a:cubicBezTo>
                    <a:pt x="2081" y="2520"/>
                    <a:pt x="2066" y="2422"/>
                    <a:pt x="2044" y="2325"/>
                  </a:cubicBezTo>
                  <a:lnTo>
                    <a:pt x="1984" y="2129"/>
                  </a:lnTo>
                  <a:lnTo>
                    <a:pt x="1525" y="2265"/>
                  </a:lnTo>
                  <a:lnTo>
                    <a:pt x="1570" y="2422"/>
                  </a:lnTo>
                  <a:cubicBezTo>
                    <a:pt x="1585" y="2475"/>
                    <a:pt x="1593" y="2527"/>
                    <a:pt x="1585" y="2588"/>
                  </a:cubicBezTo>
                  <a:cubicBezTo>
                    <a:pt x="1585" y="2625"/>
                    <a:pt x="1570" y="2670"/>
                    <a:pt x="1548" y="2700"/>
                  </a:cubicBezTo>
                  <a:cubicBezTo>
                    <a:pt x="1525" y="2738"/>
                    <a:pt x="1495" y="2760"/>
                    <a:pt x="1465" y="2783"/>
                  </a:cubicBezTo>
                  <a:cubicBezTo>
                    <a:pt x="1435" y="2798"/>
                    <a:pt x="1405" y="2813"/>
                    <a:pt x="1375" y="2828"/>
                  </a:cubicBezTo>
                  <a:cubicBezTo>
                    <a:pt x="1344" y="2839"/>
                    <a:pt x="1311" y="2845"/>
                    <a:pt x="1279" y="2845"/>
                  </a:cubicBezTo>
                  <a:cubicBezTo>
                    <a:pt x="1224" y="2845"/>
                    <a:pt x="1170" y="2828"/>
                    <a:pt x="1127" y="2790"/>
                  </a:cubicBezTo>
                  <a:cubicBezTo>
                    <a:pt x="1067" y="2738"/>
                    <a:pt x="1022" y="2663"/>
                    <a:pt x="999" y="2580"/>
                  </a:cubicBezTo>
                  <a:lnTo>
                    <a:pt x="534" y="950"/>
                  </a:lnTo>
                  <a:cubicBezTo>
                    <a:pt x="504" y="859"/>
                    <a:pt x="496" y="762"/>
                    <a:pt x="511" y="664"/>
                  </a:cubicBezTo>
                  <a:cubicBezTo>
                    <a:pt x="526" y="589"/>
                    <a:pt x="594" y="529"/>
                    <a:pt x="706" y="499"/>
                  </a:cubicBezTo>
                  <a:cubicBezTo>
                    <a:pt x="732" y="489"/>
                    <a:pt x="760" y="484"/>
                    <a:pt x="788" y="484"/>
                  </a:cubicBezTo>
                  <a:cubicBezTo>
                    <a:pt x="841" y="484"/>
                    <a:pt x="895" y="502"/>
                    <a:pt x="939" y="536"/>
                  </a:cubicBezTo>
                  <a:cubicBezTo>
                    <a:pt x="1007" y="589"/>
                    <a:pt x="1059" y="664"/>
                    <a:pt x="1082" y="747"/>
                  </a:cubicBezTo>
                  <a:lnTo>
                    <a:pt x="1127" y="897"/>
                  </a:lnTo>
                  <a:lnTo>
                    <a:pt x="1585" y="769"/>
                  </a:lnTo>
                  <a:lnTo>
                    <a:pt x="1533" y="589"/>
                  </a:lnTo>
                  <a:cubicBezTo>
                    <a:pt x="1503" y="484"/>
                    <a:pt x="1450" y="386"/>
                    <a:pt x="1390" y="296"/>
                  </a:cubicBezTo>
                  <a:cubicBezTo>
                    <a:pt x="1330" y="213"/>
                    <a:pt x="1247" y="146"/>
                    <a:pt x="1165" y="101"/>
                  </a:cubicBezTo>
                  <a:cubicBezTo>
                    <a:pt x="1075" y="48"/>
                    <a:pt x="977" y="18"/>
                    <a:pt x="879" y="3"/>
                  </a:cubicBezTo>
                  <a:cubicBezTo>
                    <a:pt x="858" y="1"/>
                    <a:pt x="837"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251;p46">
              <a:extLst>
                <a:ext uri="{FF2B5EF4-FFF2-40B4-BE49-F238E27FC236}">
                  <a16:creationId xmlns:a16="http://schemas.microsoft.com/office/drawing/2014/main" id="{2CF97BA8-8426-4782-BDC3-2C09AAAFDA5B}"/>
                </a:ext>
              </a:extLst>
            </p:cNvPr>
            <p:cNvSpPr/>
            <p:nvPr/>
          </p:nvSpPr>
          <p:spPr>
            <a:xfrm rot="3607546">
              <a:off x="937632" y="4655628"/>
              <a:ext cx="37663" cy="59091"/>
            </a:xfrm>
            <a:custGeom>
              <a:avLst/>
              <a:gdLst/>
              <a:ahLst/>
              <a:cxnLst/>
              <a:rect l="l" t="t" r="r" b="b"/>
              <a:pathLst>
                <a:path w="2285" h="3585" extrusionOk="0">
                  <a:moveTo>
                    <a:pt x="1361" y="1"/>
                  </a:moveTo>
                  <a:lnTo>
                    <a:pt x="1" y="392"/>
                  </a:lnTo>
                  <a:lnTo>
                    <a:pt x="917" y="3585"/>
                  </a:lnTo>
                  <a:lnTo>
                    <a:pt x="2285" y="3194"/>
                  </a:lnTo>
                  <a:lnTo>
                    <a:pt x="2149" y="2736"/>
                  </a:lnTo>
                  <a:lnTo>
                    <a:pt x="1248" y="2999"/>
                  </a:lnTo>
                  <a:lnTo>
                    <a:pt x="977" y="2059"/>
                  </a:lnTo>
                  <a:lnTo>
                    <a:pt x="1766" y="1827"/>
                  </a:lnTo>
                  <a:lnTo>
                    <a:pt x="1639" y="1398"/>
                  </a:lnTo>
                  <a:lnTo>
                    <a:pt x="850" y="1624"/>
                  </a:lnTo>
                  <a:lnTo>
                    <a:pt x="579" y="685"/>
                  </a:lnTo>
                  <a:lnTo>
                    <a:pt x="1488" y="429"/>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252;p46">
              <a:extLst>
                <a:ext uri="{FF2B5EF4-FFF2-40B4-BE49-F238E27FC236}">
                  <a16:creationId xmlns:a16="http://schemas.microsoft.com/office/drawing/2014/main" id="{15534AB9-6BD9-4688-BE77-F92ED0FCC14C}"/>
                </a:ext>
              </a:extLst>
            </p:cNvPr>
            <p:cNvSpPr/>
            <p:nvPr/>
          </p:nvSpPr>
          <p:spPr>
            <a:xfrm rot="3607546">
              <a:off x="957066" y="4675722"/>
              <a:ext cx="41503" cy="60195"/>
            </a:xfrm>
            <a:custGeom>
              <a:avLst/>
              <a:gdLst/>
              <a:ahLst/>
              <a:cxnLst/>
              <a:rect l="l" t="t" r="r" b="b"/>
              <a:pathLst>
                <a:path w="2518" h="3652" extrusionOk="0">
                  <a:moveTo>
                    <a:pt x="1594" y="0"/>
                  </a:moveTo>
                  <a:lnTo>
                    <a:pt x="1143" y="128"/>
                  </a:lnTo>
                  <a:lnTo>
                    <a:pt x="1699" y="2052"/>
                  </a:lnTo>
                  <a:lnTo>
                    <a:pt x="1684" y="2052"/>
                  </a:lnTo>
                  <a:lnTo>
                    <a:pt x="444" y="331"/>
                  </a:lnTo>
                  <a:lnTo>
                    <a:pt x="1" y="459"/>
                  </a:lnTo>
                  <a:lnTo>
                    <a:pt x="925" y="3652"/>
                  </a:lnTo>
                  <a:lnTo>
                    <a:pt x="1383" y="3517"/>
                  </a:lnTo>
                  <a:lnTo>
                    <a:pt x="827" y="1601"/>
                  </a:lnTo>
                  <a:lnTo>
                    <a:pt x="835" y="1601"/>
                  </a:lnTo>
                  <a:lnTo>
                    <a:pt x="2090" y="3314"/>
                  </a:lnTo>
                  <a:lnTo>
                    <a:pt x="2518" y="3194"/>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253;p46">
              <a:extLst>
                <a:ext uri="{FF2B5EF4-FFF2-40B4-BE49-F238E27FC236}">
                  <a16:creationId xmlns:a16="http://schemas.microsoft.com/office/drawing/2014/main" id="{1717CAD2-9A8E-4D8E-8231-1A19948C9E1C}"/>
                </a:ext>
              </a:extLst>
            </p:cNvPr>
            <p:cNvSpPr/>
            <p:nvPr/>
          </p:nvSpPr>
          <p:spPr>
            <a:xfrm rot="3607546">
              <a:off x="982200" y="4698553"/>
              <a:ext cx="37531" cy="59091"/>
            </a:xfrm>
            <a:custGeom>
              <a:avLst/>
              <a:gdLst/>
              <a:ahLst/>
              <a:cxnLst/>
              <a:rect l="l" t="t" r="r" b="b"/>
              <a:pathLst>
                <a:path w="2277" h="3585" extrusionOk="0">
                  <a:moveTo>
                    <a:pt x="1360" y="0"/>
                  </a:moveTo>
                  <a:lnTo>
                    <a:pt x="0" y="399"/>
                  </a:lnTo>
                  <a:lnTo>
                    <a:pt x="917" y="3584"/>
                  </a:lnTo>
                  <a:lnTo>
                    <a:pt x="2277" y="3194"/>
                  </a:lnTo>
                  <a:lnTo>
                    <a:pt x="2141" y="2735"/>
                  </a:lnTo>
                  <a:lnTo>
                    <a:pt x="1240" y="2998"/>
                  </a:lnTo>
                  <a:lnTo>
                    <a:pt x="969" y="2059"/>
                  </a:lnTo>
                  <a:lnTo>
                    <a:pt x="1758" y="1834"/>
                  </a:lnTo>
                  <a:lnTo>
                    <a:pt x="1638" y="1405"/>
                  </a:lnTo>
                  <a:lnTo>
                    <a:pt x="849" y="1631"/>
                  </a:lnTo>
                  <a:lnTo>
                    <a:pt x="579" y="692"/>
                  </a:lnTo>
                  <a:lnTo>
                    <a:pt x="1480" y="436"/>
                  </a:ln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254;p46">
              <a:extLst>
                <a:ext uri="{FF2B5EF4-FFF2-40B4-BE49-F238E27FC236}">
                  <a16:creationId xmlns:a16="http://schemas.microsoft.com/office/drawing/2014/main" id="{E0DDBB67-85E3-4DA5-B378-628C2F8C2FA7}"/>
                </a:ext>
              </a:extLst>
            </p:cNvPr>
            <p:cNvSpPr/>
            <p:nvPr/>
          </p:nvSpPr>
          <p:spPr>
            <a:xfrm rot="3607546">
              <a:off x="760302" y="4496541"/>
              <a:ext cx="9972" cy="8241"/>
            </a:xfrm>
            <a:custGeom>
              <a:avLst/>
              <a:gdLst/>
              <a:ahLst/>
              <a:cxnLst/>
              <a:rect l="l" t="t" r="r" b="b"/>
              <a:pathLst>
                <a:path w="605" h="500" extrusionOk="0">
                  <a:moveTo>
                    <a:pt x="316" y="0"/>
                  </a:moveTo>
                  <a:cubicBezTo>
                    <a:pt x="294" y="0"/>
                    <a:pt x="271" y="4"/>
                    <a:pt x="249" y="10"/>
                  </a:cubicBezTo>
                  <a:cubicBezTo>
                    <a:pt x="31" y="70"/>
                    <a:pt x="1" y="363"/>
                    <a:pt x="196" y="468"/>
                  </a:cubicBezTo>
                  <a:cubicBezTo>
                    <a:pt x="236" y="490"/>
                    <a:pt x="277" y="499"/>
                    <a:pt x="316" y="499"/>
                  </a:cubicBezTo>
                  <a:cubicBezTo>
                    <a:pt x="471" y="499"/>
                    <a:pt x="605" y="351"/>
                    <a:pt x="557" y="183"/>
                  </a:cubicBezTo>
                  <a:cubicBezTo>
                    <a:pt x="520" y="71"/>
                    <a:pt x="42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255;p46">
              <a:extLst>
                <a:ext uri="{FF2B5EF4-FFF2-40B4-BE49-F238E27FC236}">
                  <a16:creationId xmlns:a16="http://schemas.microsoft.com/office/drawing/2014/main" id="{489F5D65-FADA-4F06-B8C9-B897E12F79FC}"/>
                </a:ext>
              </a:extLst>
            </p:cNvPr>
            <p:cNvSpPr/>
            <p:nvPr/>
          </p:nvSpPr>
          <p:spPr>
            <a:xfrm rot="3607546">
              <a:off x="1025108" y="4752448"/>
              <a:ext cx="9412" cy="8258"/>
            </a:xfrm>
            <a:custGeom>
              <a:avLst/>
              <a:gdLst/>
              <a:ahLst/>
              <a:cxnLst/>
              <a:rect l="l" t="t" r="r" b="b"/>
              <a:pathLst>
                <a:path w="571" h="501" extrusionOk="0">
                  <a:moveTo>
                    <a:pt x="274" y="0"/>
                  </a:moveTo>
                  <a:cubicBezTo>
                    <a:pt x="253" y="0"/>
                    <a:pt x="232" y="3"/>
                    <a:pt x="211" y="10"/>
                  </a:cubicBezTo>
                  <a:cubicBezTo>
                    <a:pt x="75" y="55"/>
                    <a:pt x="0" y="190"/>
                    <a:pt x="38" y="318"/>
                  </a:cubicBezTo>
                  <a:cubicBezTo>
                    <a:pt x="74" y="446"/>
                    <a:pt x="171" y="500"/>
                    <a:pt x="269" y="500"/>
                  </a:cubicBezTo>
                  <a:cubicBezTo>
                    <a:pt x="418" y="500"/>
                    <a:pt x="570" y="373"/>
                    <a:pt x="511" y="182"/>
                  </a:cubicBezTo>
                  <a:cubicBezTo>
                    <a:pt x="480" y="76"/>
                    <a:pt x="380"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256;p46">
              <a:extLst>
                <a:ext uri="{FF2B5EF4-FFF2-40B4-BE49-F238E27FC236}">
                  <a16:creationId xmlns:a16="http://schemas.microsoft.com/office/drawing/2014/main" id="{04345627-342A-4DD3-AAA7-176181310D39}"/>
                </a:ext>
              </a:extLst>
            </p:cNvPr>
            <p:cNvSpPr/>
            <p:nvPr/>
          </p:nvSpPr>
          <p:spPr>
            <a:xfrm rot="3607546">
              <a:off x="1040377" y="4757194"/>
              <a:ext cx="36806" cy="56766"/>
            </a:xfrm>
            <a:custGeom>
              <a:avLst/>
              <a:gdLst/>
              <a:ahLst/>
              <a:cxnLst/>
              <a:rect l="l" t="t" r="r" b="b"/>
              <a:pathLst>
                <a:path w="2233" h="3444" extrusionOk="0">
                  <a:moveTo>
                    <a:pt x="924" y="460"/>
                  </a:moveTo>
                  <a:cubicBezTo>
                    <a:pt x="985" y="460"/>
                    <a:pt x="1045" y="475"/>
                    <a:pt x="1098" y="506"/>
                  </a:cubicBezTo>
                  <a:cubicBezTo>
                    <a:pt x="1180" y="581"/>
                    <a:pt x="1240" y="671"/>
                    <a:pt x="1263" y="776"/>
                  </a:cubicBezTo>
                  <a:lnTo>
                    <a:pt x="1706" y="2316"/>
                  </a:lnTo>
                  <a:cubicBezTo>
                    <a:pt x="1744" y="2422"/>
                    <a:pt x="1744" y="2534"/>
                    <a:pt x="1706" y="2639"/>
                  </a:cubicBezTo>
                  <a:cubicBezTo>
                    <a:pt x="1661" y="2730"/>
                    <a:pt x="1571" y="2797"/>
                    <a:pt x="1466" y="2812"/>
                  </a:cubicBezTo>
                  <a:lnTo>
                    <a:pt x="1255" y="2872"/>
                  </a:lnTo>
                  <a:lnTo>
                    <a:pt x="579" y="543"/>
                  </a:lnTo>
                  <a:lnTo>
                    <a:pt x="797" y="483"/>
                  </a:lnTo>
                  <a:cubicBezTo>
                    <a:pt x="838" y="467"/>
                    <a:pt x="881" y="460"/>
                    <a:pt x="924" y="460"/>
                  </a:cubicBezTo>
                  <a:close/>
                  <a:moveTo>
                    <a:pt x="957" y="0"/>
                  </a:moveTo>
                  <a:cubicBezTo>
                    <a:pt x="862" y="0"/>
                    <a:pt x="768" y="16"/>
                    <a:pt x="677" y="47"/>
                  </a:cubicBezTo>
                  <a:lnTo>
                    <a:pt x="1" y="243"/>
                  </a:lnTo>
                  <a:lnTo>
                    <a:pt x="917" y="3443"/>
                  </a:lnTo>
                  <a:lnTo>
                    <a:pt x="1556" y="3256"/>
                  </a:lnTo>
                  <a:cubicBezTo>
                    <a:pt x="1826" y="3173"/>
                    <a:pt x="2014" y="3045"/>
                    <a:pt x="2119" y="2857"/>
                  </a:cubicBezTo>
                  <a:cubicBezTo>
                    <a:pt x="2225" y="2677"/>
                    <a:pt x="2232" y="2437"/>
                    <a:pt x="2149" y="2136"/>
                  </a:cubicBezTo>
                  <a:lnTo>
                    <a:pt x="1714" y="648"/>
                  </a:lnTo>
                  <a:cubicBezTo>
                    <a:pt x="1669" y="415"/>
                    <a:pt x="1526" y="220"/>
                    <a:pt x="1338" y="92"/>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257;p46">
              <a:extLst>
                <a:ext uri="{FF2B5EF4-FFF2-40B4-BE49-F238E27FC236}">
                  <a16:creationId xmlns:a16="http://schemas.microsoft.com/office/drawing/2014/main" id="{A73A5995-1C0D-45BF-9E8D-3F86D2D5E3C8}"/>
                </a:ext>
              </a:extLst>
            </p:cNvPr>
            <p:cNvSpPr/>
            <p:nvPr/>
          </p:nvSpPr>
          <p:spPr>
            <a:xfrm rot="3607546">
              <a:off x="1066654" y="4781179"/>
              <a:ext cx="34811" cy="54591"/>
            </a:xfrm>
            <a:custGeom>
              <a:avLst/>
              <a:gdLst/>
              <a:ahLst/>
              <a:cxnLst/>
              <a:rect l="l" t="t" r="r" b="b"/>
              <a:pathLst>
                <a:path w="2112" h="3312" extrusionOk="0">
                  <a:moveTo>
                    <a:pt x="824" y="476"/>
                  </a:moveTo>
                  <a:cubicBezTo>
                    <a:pt x="869" y="476"/>
                    <a:pt x="915" y="485"/>
                    <a:pt x="962" y="507"/>
                  </a:cubicBezTo>
                  <a:cubicBezTo>
                    <a:pt x="1045" y="552"/>
                    <a:pt x="1105" y="634"/>
                    <a:pt x="1120" y="725"/>
                  </a:cubicBezTo>
                  <a:lnTo>
                    <a:pt x="1608" y="2408"/>
                  </a:lnTo>
                  <a:cubicBezTo>
                    <a:pt x="1638" y="2498"/>
                    <a:pt x="1631" y="2595"/>
                    <a:pt x="1586" y="2678"/>
                  </a:cubicBezTo>
                  <a:cubicBezTo>
                    <a:pt x="1540" y="2746"/>
                    <a:pt x="1473" y="2798"/>
                    <a:pt x="1390" y="2821"/>
                  </a:cubicBezTo>
                  <a:cubicBezTo>
                    <a:pt x="1358" y="2830"/>
                    <a:pt x="1325" y="2834"/>
                    <a:pt x="1293" y="2834"/>
                  </a:cubicBezTo>
                  <a:cubicBezTo>
                    <a:pt x="1244" y="2834"/>
                    <a:pt x="1195" y="2824"/>
                    <a:pt x="1150" y="2806"/>
                  </a:cubicBezTo>
                  <a:cubicBezTo>
                    <a:pt x="1067" y="2761"/>
                    <a:pt x="1007" y="2678"/>
                    <a:pt x="984" y="2588"/>
                  </a:cubicBezTo>
                  <a:lnTo>
                    <a:pt x="504" y="905"/>
                  </a:lnTo>
                  <a:cubicBezTo>
                    <a:pt x="466" y="815"/>
                    <a:pt x="474" y="717"/>
                    <a:pt x="526" y="634"/>
                  </a:cubicBezTo>
                  <a:cubicBezTo>
                    <a:pt x="571" y="559"/>
                    <a:pt x="639" y="514"/>
                    <a:pt x="721" y="492"/>
                  </a:cubicBezTo>
                  <a:cubicBezTo>
                    <a:pt x="754" y="482"/>
                    <a:pt x="789" y="476"/>
                    <a:pt x="824" y="476"/>
                  </a:cubicBezTo>
                  <a:close/>
                  <a:moveTo>
                    <a:pt x="810" y="1"/>
                  </a:moveTo>
                  <a:cubicBezTo>
                    <a:pt x="736" y="1"/>
                    <a:pt x="663" y="10"/>
                    <a:pt x="594" y="33"/>
                  </a:cubicBezTo>
                  <a:cubicBezTo>
                    <a:pt x="496" y="63"/>
                    <a:pt x="406" y="108"/>
                    <a:pt x="331" y="161"/>
                  </a:cubicBezTo>
                  <a:cubicBezTo>
                    <a:pt x="248" y="221"/>
                    <a:pt x="181" y="296"/>
                    <a:pt x="128" y="379"/>
                  </a:cubicBezTo>
                  <a:cubicBezTo>
                    <a:pt x="68" y="469"/>
                    <a:pt x="30" y="567"/>
                    <a:pt x="15" y="672"/>
                  </a:cubicBezTo>
                  <a:cubicBezTo>
                    <a:pt x="0" y="792"/>
                    <a:pt x="15" y="920"/>
                    <a:pt x="45" y="1033"/>
                  </a:cubicBezTo>
                  <a:lnTo>
                    <a:pt x="534" y="2723"/>
                  </a:lnTo>
                  <a:cubicBezTo>
                    <a:pt x="564" y="2843"/>
                    <a:pt x="624" y="2948"/>
                    <a:pt x="699" y="3046"/>
                  </a:cubicBezTo>
                  <a:cubicBezTo>
                    <a:pt x="767" y="3121"/>
                    <a:pt x="849" y="3189"/>
                    <a:pt x="947" y="3234"/>
                  </a:cubicBezTo>
                  <a:cubicBezTo>
                    <a:pt x="1037" y="3279"/>
                    <a:pt x="1135" y="3302"/>
                    <a:pt x="1232" y="3309"/>
                  </a:cubicBezTo>
                  <a:cubicBezTo>
                    <a:pt x="1250" y="3310"/>
                    <a:pt x="1267" y="3311"/>
                    <a:pt x="1285" y="3311"/>
                  </a:cubicBezTo>
                  <a:cubicBezTo>
                    <a:pt x="1367" y="3311"/>
                    <a:pt x="1451" y="3298"/>
                    <a:pt x="1525" y="3279"/>
                  </a:cubicBezTo>
                  <a:cubicBezTo>
                    <a:pt x="1616" y="3249"/>
                    <a:pt x="1706" y="3204"/>
                    <a:pt x="1788" y="3151"/>
                  </a:cubicBezTo>
                  <a:cubicBezTo>
                    <a:pt x="1871" y="3091"/>
                    <a:pt x="1939" y="3016"/>
                    <a:pt x="1991" y="2933"/>
                  </a:cubicBezTo>
                  <a:cubicBezTo>
                    <a:pt x="2051" y="2843"/>
                    <a:pt x="2081" y="2746"/>
                    <a:pt x="2096" y="2640"/>
                  </a:cubicBezTo>
                  <a:cubicBezTo>
                    <a:pt x="2111" y="2520"/>
                    <a:pt x="2104" y="2393"/>
                    <a:pt x="2066" y="2280"/>
                  </a:cubicBezTo>
                  <a:lnTo>
                    <a:pt x="1578" y="597"/>
                  </a:lnTo>
                  <a:cubicBezTo>
                    <a:pt x="1548" y="477"/>
                    <a:pt x="1495" y="364"/>
                    <a:pt x="1413" y="274"/>
                  </a:cubicBezTo>
                  <a:cubicBezTo>
                    <a:pt x="1353" y="191"/>
                    <a:pt x="1262" y="123"/>
                    <a:pt x="1165" y="78"/>
                  </a:cubicBezTo>
                  <a:cubicBezTo>
                    <a:pt x="1075" y="33"/>
                    <a:pt x="977" y="11"/>
                    <a:pt x="879" y="3"/>
                  </a:cubicBezTo>
                  <a:cubicBezTo>
                    <a:pt x="856" y="1"/>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258;p46">
              <a:extLst>
                <a:ext uri="{FF2B5EF4-FFF2-40B4-BE49-F238E27FC236}">
                  <a16:creationId xmlns:a16="http://schemas.microsoft.com/office/drawing/2014/main" id="{B36DC955-07A4-4497-AAD6-35CE14D05D77}"/>
                </a:ext>
              </a:extLst>
            </p:cNvPr>
            <p:cNvSpPr/>
            <p:nvPr/>
          </p:nvSpPr>
          <p:spPr>
            <a:xfrm rot="3607546">
              <a:off x="1096983" y="4811155"/>
              <a:ext cx="41503" cy="60195"/>
            </a:xfrm>
            <a:custGeom>
              <a:avLst/>
              <a:gdLst/>
              <a:ahLst/>
              <a:cxnLst/>
              <a:rect l="l" t="t" r="r" b="b"/>
              <a:pathLst>
                <a:path w="2518" h="3652" extrusionOk="0">
                  <a:moveTo>
                    <a:pt x="1594" y="0"/>
                  </a:moveTo>
                  <a:lnTo>
                    <a:pt x="1135" y="128"/>
                  </a:lnTo>
                  <a:lnTo>
                    <a:pt x="1691" y="2051"/>
                  </a:lnTo>
                  <a:lnTo>
                    <a:pt x="1684" y="2051"/>
                  </a:lnTo>
                  <a:lnTo>
                    <a:pt x="437" y="331"/>
                  </a:lnTo>
                  <a:lnTo>
                    <a:pt x="1" y="451"/>
                  </a:lnTo>
                  <a:lnTo>
                    <a:pt x="917" y="3652"/>
                  </a:lnTo>
                  <a:lnTo>
                    <a:pt x="1376" y="3516"/>
                  </a:lnTo>
                  <a:lnTo>
                    <a:pt x="820" y="1600"/>
                  </a:lnTo>
                  <a:lnTo>
                    <a:pt x="835" y="1600"/>
                  </a:lnTo>
                  <a:lnTo>
                    <a:pt x="2082" y="3313"/>
                  </a:lnTo>
                  <a:lnTo>
                    <a:pt x="2518" y="3193"/>
                  </a:ln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259;p46">
              <a:extLst>
                <a:ext uri="{FF2B5EF4-FFF2-40B4-BE49-F238E27FC236}">
                  <a16:creationId xmlns:a16="http://schemas.microsoft.com/office/drawing/2014/main" id="{901C8DD0-AC87-4203-82EB-7420D14951FE}"/>
                </a:ext>
              </a:extLst>
            </p:cNvPr>
            <p:cNvSpPr/>
            <p:nvPr/>
          </p:nvSpPr>
          <p:spPr>
            <a:xfrm rot="3607546">
              <a:off x="1124178" y="4836838"/>
              <a:ext cx="34811" cy="54574"/>
            </a:xfrm>
            <a:custGeom>
              <a:avLst/>
              <a:gdLst/>
              <a:ahLst/>
              <a:cxnLst/>
              <a:rect l="l" t="t" r="r" b="b"/>
              <a:pathLst>
                <a:path w="2112" h="3311" extrusionOk="0">
                  <a:moveTo>
                    <a:pt x="824" y="477"/>
                  </a:moveTo>
                  <a:cubicBezTo>
                    <a:pt x="871" y="477"/>
                    <a:pt x="918" y="486"/>
                    <a:pt x="962" y="506"/>
                  </a:cubicBezTo>
                  <a:cubicBezTo>
                    <a:pt x="1044" y="551"/>
                    <a:pt x="1105" y="633"/>
                    <a:pt x="1127" y="724"/>
                  </a:cubicBezTo>
                  <a:lnTo>
                    <a:pt x="1608" y="2407"/>
                  </a:lnTo>
                  <a:cubicBezTo>
                    <a:pt x="1638" y="2497"/>
                    <a:pt x="1630" y="2594"/>
                    <a:pt x="1585" y="2677"/>
                  </a:cubicBezTo>
                  <a:cubicBezTo>
                    <a:pt x="1516" y="2778"/>
                    <a:pt x="1406" y="2834"/>
                    <a:pt x="1291" y="2834"/>
                  </a:cubicBezTo>
                  <a:cubicBezTo>
                    <a:pt x="1244" y="2834"/>
                    <a:pt x="1196" y="2825"/>
                    <a:pt x="1150" y="2805"/>
                  </a:cubicBezTo>
                  <a:cubicBezTo>
                    <a:pt x="1067" y="2760"/>
                    <a:pt x="1007" y="2677"/>
                    <a:pt x="984" y="2587"/>
                  </a:cubicBezTo>
                  <a:lnTo>
                    <a:pt x="511" y="904"/>
                  </a:lnTo>
                  <a:cubicBezTo>
                    <a:pt x="473" y="814"/>
                    <a:pt x="481" y="716"/>
                    <a:pt x="533" y="633"/>
                  </a:cubicBezTo>
                  <a:cubicBezTo>
                    <a:pt x="597" y="532"/>
                    <a:pt x="710" y="477"/>
                    <a:pt x="824" y="477"/>
                  </a:cubicBezTo>
                  <a:close/>
                  <a:moveTo>
                    <a:pt x="827" y="0"/>
                  </a:moveTo>
                  <a:cubicBezTo>
                    <a:pt x="747" y="0"/>
                    <a:pt x="666" y="14"/>
                    <a:pt x="586" y="32"/>
                  </a:cubicBezTo>
                  <a:cubicBezTo>
                    <a:pt x="496" y="62"/>
                    <a:pt x="406" y="100"/>
                    <a:pt x="331" y="160"/>
                  </a:cubicBezTo>
                  <a:cubicBezTo>
                    <a:pt x="248" y="220"/>
                    <a:pt x="173" y="295"/>
                    <a:pt x="120" y="378"/>
                  </a:cubicBezTo>
                  <a:cubicBezTo>
                    <a:pt x="68" y="468"/>
                    <a:pt x="30" y="566"/>
                    <a:pt x="15" y="671"/>
                  </a:cubicBezTo>
                  <a:cubicBezTo>
                    <a:pt x="0" y="791"/>
                    <a:pt x="8" y="919"/>
                    <a:pt x="45" y="1032"/>
                  </a:cubicBezTo>
                  <a:lnTo>
                    <a:pt x="526" y="2722"/>
                  </a:lnTo>
                  <a:cubicBezTo>
                    <a:pt x="556" y="2835"/>
                    <a:pt x="616" y="2948"/>
                    <a:pt x="691" y="3045"/>
                  </a:cubicBezTo>
                  <a:cubicBezTo>
                    <a:pt x="759" y="3120"/>
                    <a:pt x="849" y="3188"/>
                    <a:pt x="939" y="3233"/>
                  </a:cubicBezTo>
                  <a:cubicBezTo>
                    <a:pt x="1029" y="3278"/>
                    <a:pt x="1127" y="3301"/>
                    <a:pt x="1232" y="3308"/>
                  </a:cubicBezTo>
                  <a:cubicBezTo>
                    <a:pt x="1250" y="3310"/>
                    <a:pt x="1267" y="3310"/>
                    <a:pt x="1284" y="3310"/>
                  </a:cubicBezTo>
                  <a:cubicBezTo>
                    <a:pt x="1364" y="3310"/>
                    <a:pt x="1444" y="3297"/>
                    <a:pt x="1518" y="3278"/>
                  </a:cubicBezTo>
                  <a:cubicBezTo>
                    <a:pt x="1615" y="3248"/>
                    <a:pt x="1698" y="3203"/>
                    <a:pt x="1781" y="3150"/>
                  </a:cubicBezTo>
                  <a:cubicBezTo>
                    <a:pt x="1863" y="3090"/>
                    <a:pt x="1931" y="3015"/>
                    <a:pt x="1984" y="2933"/>
                  </a:cubicBezTo>
                  <a:cubicBezTo>
                    <a:pt x="2044" y="2842"/>
                    <a:pt x="2081" y="2745"/>
                    <a:pt x="2089" y="2640"/>
                  </a:cubicBezTo>
                  <a:cubicBezTo>
                    <a:pt x="2111" y="2519"/>
                    <a:pt x="2096" y="2392"/>
                    <a:pt x="2059" y="2279"/>
                  </a:cubicBezTo>
                  <a:lnTo>
                    <a:pt x="1578" y="588"/>
                  </a:lnTo>
                  <a:cubicBezTo>
                    <a:pt x="1540" y="476"/>
                    <a:pt x="1488" y="363"/>
                    <a:pt x="1413" y="273"/>
                  </a:cubicBezTo>
                  <a:cubicBezTo>
                    <a:pt x="1345" y="190"/>
                    <a:pt x="1255" y="123"/>
                    <a:pt x="1165" y="77"/>
                  </a:cubicBezTo>
                  <a:cubicBezTo>
                    <a:pt x="1074" y="32"/>
                    <a:pt x="977" y="10"/>
                    <a:pt x="879" y="2"/>
                  </a:cubicBezTo>
                  <a:cubicBezTo>
                    <a:pt x="862" y="1"/>
                    <a:pt x="84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260;p46">
              <a:extLst>
                <a:ext uri="{FF2B5EF4-FFF2-40B4-BE49-F238E27FC236}">
                  <a16:creationId xmlns:a16="http://schemas.microsoft.com/office/drawing/2014/main" id="{F3CC535E-9F69-4114-AA40-ABC51C3E13B8}"/>
                </a:ext>
              </a:extLst>
            </p:cNvPr>
            <p:cNvSpPr/>
            <p:nvPr/>
          </p:nvSpPr>
          <p:spPr>
            <a:xfrm rot="3607546">
              <a:off x="1144864" y="4850416"/>
              <a:ext cx="31350" cy="57343"/>
            </a:xfrm>
            <a:custGeom>
              <a:avLst/>
              <a:gdLst/>
              <a:ahLst/>
              <a:cxnLst/>
              <a:rect l="l" t="t" r="r" b="b"/>
              <a:pathLst>
                <a:path w="1902" h="3479" extrusionOk="0">
                  <a:moveTo>
                    <a:pt x="1510" y="0"/>
                  </a:moveTo>
                  <a:lnTo>
                    <a:pt x="0" y="444"/>
                  </a:lnTo>
                  <a:lnTo>
                    <a:pt x="120" y="872"/>
                  </a:lnTo>
                  <a:lnTo>
                    <a:pt x="646"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261;p46">
              <a:extLst>
                <a:ext uri="{FF2B5EF4-FFF2-40B4-BE49-F238E27FC236}">
                  <a16:creationId xmlns:a16="http://schemas.microsoft.com/office/drawing/2014/main" id="{E37330D6-CE3A-4D9E-8606-DAAE9B40C2AA}"/>
                </a:ext>
              </a:extLst>
            </p:cNvPr>
            <p:cNvSpPr/>
            <p:nvPr/>
          </p:nvSpPr>
          <p:spPr>
            <a:xfrm rot="3607546">
              <a:off x="1174687" y="4885394"/>
              <a:ext cx="34202" cy="54723"/>
            </a:xfrm>
            <a:custGeom>
              <a:avLst/>
              <a:gdLst/>
              <a:ahLst/>
              <a:cxnLst/>
              <a:rect l="l" t="t" r="r" b="b"/>
              <a:pathLst>
                <a:path w="2075" h="3320" extrusionOk="0">
                  <a:moveTo>
                    <a:pt x="796" y="0"/>
                  </a:moveTo>
                  <a:cubicBezTo>
                    <a:pt x="719" y="0"/>
                    <a:pt x="643" y="14"/>
                    <a:pt x="572" y="36"/>
                  </a:cubicBezTo>
                  <a:cubicBezTo>
                    <a:pt x="467" y="59"/>
                    <a:pt x="369" y="111"/>
                    <a:pt x="279" y="179"/>
                  </a:cubicBezTo>
                  <a:cubicBezTo>
                    <a:pt x="204" y="239"/>
                    <a:pt x="144" y="314"/>
                    <a:pt x="91" y="397"/>
                  </a:cubicBezTo>
                  <a:cubicBezTo>
                    <a:pt x="46" y="487"/>
                    <a:pt x="16" y="577"/>
                    <a:pt x="8" y="675"/>
                  </a:cubicBezTo>
                  <a:cubicBezTo>
                    <a:pt x="1" y="780"/>
                    <a:pt x="8" y="885"/>
                    <a:pt x="38" y="983"/>
                  </a:cubicBezTo>
                  <a:lnTo>
                    <a:pt x="542" y="2741"/>
                  </a:lnTo>
                  <a:cubicBezTo>
                    <a:pt x="579" y="2869"/>
                    <a:pt x="639" y="2982"/>
                    <a:pt x="722" y="3079"/>
                  </a:cubicBezTo>
                  <a:cubicBezTo>
                    <a:pt x="790" y="3162"/>
                    <a:pt x="872" y="3222"/>
                    <a:pt x="963" y="3260"/>
                  </a:cubicBezTo>
                  <a:cubicBezTo>
                    <a:pt x="1053" y="3297"/>
                    <a:pt x="1150" y="3320"/>
                    <a:pt x="1248" y="3320"/>
                  </a:cubicBezTo>
                  <a:cubicBezTo>
                    <a:pt x="1338" y="3312"/>
                    <a:pt x="1428" y="3305"/>
                    <a:pt x="1519" y="3275"/>
                  </a:cubicBezTo>
                  <a:cubicBezTo>
                    <a:pt x="1616" y="3245"/>
                    <a:pt x="1714" y="3199"/>
                    <a:pt x="1789" y="3132"/>
                  </a:cubicBezTo>
                  <a:cubicBezTo>
                    <a:pt x="1864" y="3072"/>
                    <a:pt x="1924" y="2989"/>
                    <a:pt x="1977" y="2906"/>
                  </a:cubicBezTo>
                  <a:cubicBezTo>
                    <a:pt x="2022" y="2816"/>
                    <a:pt x="2052" y="2719"/>
                    <a:pt x="2060" y="2621"/>
                  </a:cubicBezTo>
                  <a:cubicBezTo>
                    <a:pt x="2075" y="2523"/>
                    <a:pt x="2067" y="2418"/>
                    <a:pt x="2037" y="2328"/>
                  </a:cubicBezTo>
                  <a:lnTo>
                    <a:pt x="1977" y="2133"/>
                  </a:lnTo>
                  <a:lnTo>
                    <a:pt x="1519" y="2268"/>
                  </a:lnTo>
                  <a:lnTo>
                    <a:pt x="1564" y="2418"/>
                  </a:lnTo>
                  <a:cubicBezTo>
                    <a:pt x="1579" y="2478"/>
                    <a:pt x="1586" y="2531"/>
                    <a:pt x="1586" y="2583"/>
                  </a:cubicBezTo>
                  <a:cubicBezTo>
                    <a:pt x="1579" y="2628"/>
                    <a:pt x="1564" y="2666"/>
                    <a:pt x="1541" y="2704"/>
                  </a:cubicBezTo>
                  <a:cubicBezTo>
                    <a:pt x="1519" y="2734"/>
                    <a:pt x="1496" y="2764"/>
                    <a:pt x="1466" y="2786"/>
                  </a:cubicBezTo>
                  <a:cubicBezTo>
                    <a:pt x="1436" y="2801"/>
                    <a:pt x="1398" y="2816"/>
                    <a:pt x="1368" y="2824"/>
                  </a:cubicBezTo>
                  <a:cubicBezTo>
                    <a:pt x="1337" y="2838"/>
                    <a:pt x="1305" y="2845"/>
                    <a:pt x="1273" y="2845"/>
                  </a:cubicBezTo>
                  <a:cubicBezTo>
                    <a:pt x="1220" y="2845"/>
                    <a:pt x="1167" y="2826"/>
                    <a:pt x="1120" y="2794"/>
                  </a:cubicBezTo>
                  <a:cubicBezTo>
                    <a:pt x="1060" y="2741"/>
                    <a:pt x="1015" y="2666"/>
                    <a:pt x="993" y="2583"/>
                  </a:cubicBezTo>
                  <a:lnTo>
                    <a:pt x="527" y="945"/>
                  </a:lnTo>
                  <a:cubicBezTo>
                    <a:pt x="497" y="855"/>
                    <a:pt x="489" y="765"/>
                    <a:pt x="504" y="667"/>
                  </a:cubicBezTo>
                  <a:cubicBezTo>
                    <a:pt x="519" y="585"/>
                    <a:pt x="587" y="532"/>
                    <a:pt x="700" y="495"/>
                  </a:cubicBezTo>
                  <a:cubicBezTo>
                    <a:pt x="725" y="488"/>
                    <a:pt x="751" y="484"/>
                    <a:pt x="776" y="484"/>
                  </a:cubicBezTo>
                  <a:cubicBezTo>
                    <a:pt x="832" y="484"/>
                    <a:pt x="886" y="501"/>
                    <a:pt x="933" y="532"/>
                  </a:cubicBezTo>
                  <a:cubicBezTo>
                    <a:pt x="1008" y="585"/>
                    <a:pt x="1053" y="660"/>
                    <a:pt x="1075" y="750"/>
                  </a:cubicBezTo>
                  <a:lnTo>
                    <a:pt x="1120" y="900"/>
                  </a:lnTo>
                  <a:lnTo>
                    <a:pt x="1579" y="773"/>
                  </a:lnTo>
                  <a:lnTo>
                    <a:pt x="1526" y="592"/>
                  </a:lnTo>
                  <a:cubicBezTo>
                    <a:pt x="1496" y="480"/>
                    <a:pt x="1451" y="382"/>
                    <a:pt x="1383" y="299"/>
                  </a:cubicBezTo>
                  <a:cubicBezTo>
                    <a:pt x="1323" y="217"/>
                    <a:pt x="1241" y="149"/>
                    <a:pt x="1158" y="96"/>
                  </a:cubicBezTo>
                  <a:cubicBezTo>
                    <a:pt x="1068" y="51"/>
                    <a:pt x="978" y="21"/>
                    <a:pt x="880" y="6"/>
                  </a:cubicBezTo>
                  <a:cubicBezTo>
                    <a:pt x="852" y="2"/>
                    <a:pt x="824" y="0"/>
                    <a:pt x="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262;p46">
              <a:extLst>
                <a:ext uri="{FF2B5EF4-FFF2-40B4-BE49-F238E27FC236}">
                  <a16:creationId xmlns:a16="http://schemas.microsoft.com/office/drawing/2014/main" id="{8C310025-4BC6-4B18-A497-6F5734A6C509}"/>
                </a:ext>
              </a:extLst>
            </p:cNvPr>
            <p:cNvSpPr/>
            <p:nvPr/>
          </p:nvSpPr>
          <p:spPr>
            <a:xfrm rot="3607546">
              <a:off x="1192879" y="4908005"/>
              <a:ext cx="42113" cy="56898"/>
            </a:xfrm>
            <a:custGeom>
              <a:avLst/>
              <a:gdLst/>
              <a:ahLst/>
              <a:cxnLst/>
              <a:rect l="l" t="t" r="r" b="b"/>
              <a:pathLst>
                <a:path w="2555" h="3452" extrusionOk="0">
                  <a:moveTo>
                    <a:pt x="1030" y="461"/>
                  </a:moveTo>
                  <a:cubicBezTo>
                    <a:pt x="1082" y="469"/>
                    <a:pt x="1127" y="491"/>
                    <a:pt x="1172" y="529"/>
                  </a:cubicBezTo>
                  <a:cubicBezTo>
                    <a:pt x="1218" y="566"/>
                    <a:pt x="1248" y="611"/>
                    <a:pt x="1278" y="664"/>
                  </a:cubicBezTo>
                  <a:cubicBezTo>
                    <a:pt x="1300" y="732"/>
                    <a:pt x="1330" y="807"/>
                    <a:pt x="1353" y="874"/>
                  </a:cubicBezTo>
                  <a:cubicBezTo>
                    <a:pt x="1368" y="950"/>
                    <a:pt x="1383" y="1017"/>
                    <a:pt x="1398" y="1092"/>
                  </a:cubicBezTo>
                  <a:cubicBezTo>
                    <a:pt x="1405" y="1145"/>
                    <a:pt x="1405" y="1205"/>
                    <a:pt x="1390" y="1258"/>
                  </a:cubicBezTo>
                  <a:cubicBezTo>
                    <a:pt x="1375" y="1310"/>
                    <a:pt x="1345" y="1355"/>
                    <a:pt x="1308" y="1393"/>
                  </a:cubicBezTo>
                  <a:cubicBezTo>
                    <a:pt x="1255" y="1430"/>
                    <a:pt x="1187" y="1460"/>
                    <a:pt x="1127" y="1483"/>
                  </a:cubicBezTo>
                  <a:lnTo>
                    <a:pt x="864" y="1551"/>
                  </a:lnTo>
                  <a:lnTo>
                    <a:pt x="579" y="559"/>
                  </a:lnTo>
                  <a:lnTo>
                    <a:pt x="812" y="491"/>
                  </a:lnTo>
                  <a:cubicBezTo>
                    <a:pt x="879" y="469"/>
                    <a:pt x="955" y="461"/>
                    <a:pt x="1030" y="461"/>
                  </a:cubicBezTo>
                  <a:close/>
                  <a:moveTo>
                    <a:pt x="1030" y="1"/>
                  </a:moveTo>
                  <a:cubicBezTo>
                    <a:pt x="937" y="1"/>
                    <a:pt x="837" y="17"/>
                    <a:pt x="729" y="48"/>
                  </a:cubicBezTo>
                  <a:lnTo>
                    <a:pt x="0" y="258"/>
                  </a:lnTo>
                  <a:lnTo>
                    <a:pt x="917" y="3451"/>
                  </a:lnTo>
                  <a:lnTo>
                    <a:pt x="1375" y="3324"/>
                  </a:lnTo>
                  <a:lnTo>
                    <a:pt x="977" y="1956"/>
                  </a:lnTo>
                  <a:lnTo>
                    <a:pt x="1255" y="1881"/>
                  </a:lnTo>
                  <a:lnTo>
                    <a:pt x="2074" y="3121"/>
                  </a:lnTo>
                  <a:lnTo>
                    <a:pt x="2555" y="2978"/>
                  </a:lnTo>
                  <a:lnTo>
                    <a:pt x="1646" y="1663"/>
                  </a:lnTo>
                  <a:cubicBezTo>
                    <a:pt x="1758" y="1558"/>
                    <a:pt x="1834" y="1408"/>
                    <a:pt x="1856" y="1258"/>
                  </a:cubicBezTo>
                  <a:cubicBezTo>
                    <a:pt x="1879" y="1085"/>
                    <a:pt x="1856" y="912"/>
                    <a:pt x="1811" y="754"/>
                  </a:cubicBezTo>
                  <a:cubicBezTo>
                    <a:pt x="1667" y="255"/>
                    <a:pt x="1406"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263;p46">
              <a:extLst>
                <a:ext uri="{FF2B5EF4-FFF2-40B4-BE49-F238E27FC236}">
                  <a16:creationId xmlns:a16="http://schemas.microsoft.com/office/drawing/2014/main" id="{3EEB8B26-1F28-4D29-848F-21746C00C3B4}"/>
                </a:ext>
              </a:extLst>
            </p:cNvPr>
            <p:cNvSpPr/>
            <p:nvPr/>
          </p:nvSpPr>
          <p:spPr>
            <a:xfrm rot="3607546">
              <a:off x="1220311" y="4929850"/>
              <a:ext cx="34828" cy="54574"/>
            </a:xfrm>
            <a:custGeom>
              <a:avLst/>
              <a:gdLst/>
              <a:ahLst/>
              <a:cxnLst/>
              <a:rect l="l" t="t" r="r" b="b"/>
              <a:pathLst>
                <a:path w="2113" h="3311" extrusionOk="0">
                  <a:moveTo>
                    <a:pt x="825" y="473"/>
                  </a:moveTo>
                  <a:cubicBezTo>
                    <a:pt x="873" y="473"/>
                    <a:pt x="919" y="484"/>
                    <a:pt x="963" y="506"/>
                  </a:cubicBezTo>
                  <a:cubicBezTo>
                    <a:pt x="1045" y="551"/>
                    <a:pt x="1105" y="626"/>
                    <a:pt x="1128" y="724"/>
                  </a:cubicBezTo>
                  <a:lnTo>
                    <a:pt x="1601" y="2407"/>
                  </a:lnTo>
                  <a:cubicBezTo>
                    <a:pt x="1639" y="2497"/>
                    <a:pt x="1624" y="2595"/>
                    <a:pt x="1579" y="2678"/>
                  </a:cubicBezTo>
                  <a:cubicBezTo>
                    <a:pt x="1534" y="2745"/>
                    <a:pt x="1466" y="2798"/>
                    <a:pt x="1383" y="2820"/>
                  </a:cubicBezTo>
                  <a:cubicBezTo>
                    <a:pt x="1354" y="2829"/>
                    <a:pt x="1322" y="2833"/>
                    <a:pt x="1290" y="2833"/>
                  </a:cubicBezTo>
                  <a:cubicBezTo>
                    <a:pt x="1241" y="2833"/>
                    <a:pt x="1191" y="2824"/>
                    <a:pt x="1151" y="2805"/>
                  </a:cubicBezTo>
                  <a:cubicBezTo>
                    <a:pt x="1060" y="2760"/>
                    <a:pt x="1000" y="2678"/>
                    <a:pt x="985" y="2587"/>
                  </a:cubicBezTo>
                  <a:lnTo>
                    <a:pt x="504" y="904"/>
                  </a:lnTo>
                  <a:cubicBezTo>
                    <a:pt x="474" y="814"/>
                    <a:pt x="482" y="717"/>
                    <a:pt x="527" y="634"/>
                  </a:cubicBezTo>
                  <a:cubicBezTo>
                    <a:pt x="572" y="559"/>
                    <a:pt x="640" y="514"/>
                    <a:pt x="722" y="491"/>
                  </a:cubicBezTo>
                  <a:cubicBezTo>
                    <a:pt x="757" y="479"/>
                    <a:pt x="791" y="473"/>
                    <a:pt x="825" y="473"/>
                  </a:cubicBezTo>
                  <a:close/>
                  <a:moveTo>
                    <a:pt x="803" y="0"/>
                  </a:moveTo>
                  <a:cubicBezTo>
                    <a:pt x="729" y="0"/>
                    <a:pt x="656" y="10"/>
                    <a:pt x="587" y="33"/>
                  </a:cubicBezTo>
                  <a:cubicBezTo>
                    <a:pt x="489" y="63"/>
                    <a:pt x="407" y="101"/>
                    <a:pt x="324" y="161"/>
                  </a:cubicBezTo>
                  <a:cubicBezTo>
                    <a:pt x="241" y="221"/>
                    <a:pt x="174" y="296"/>
                    <a:pt x="121" y="379"/>
                  </a:cubicBezTo>
                  <a:cubicBezTo>
                    <a:pt x="61" y="469"/>
                    <a:pt x="31" y="566"/>
                    <a:pt x="16" y="672"/>
                  </a:cubicBezTo>
                  <a:cubicBezTo>
                    <a:pt x="1" y="792"/>
                    <a:pt x="8" y="919"/>
                    <a:pt x="46" y="1032"/>
                  </a:cubicBezTo>
                  <a:lnTo>
                    <a:pt x="527" y="2723"/>
                  </a:lnTo>
                  <a:cubicBezTo>
                    <a:pt x="564" y="2835"/>
                    <a:pt x="617" y="2948"/>
                    <a:pt x="700" y="3046"/>
                  </a:cubicBezTo>
                  <a:cubicBezTo>
                    <a:pt x="767" y="3121"/>
                    <a:pt x="850" y="3189"/>
                    <a:pt x="948" y="3234"/>
                  </a:cubicBezTo>
                  <a:cubicBezTo>
                    <a:pt x="1038" y="3271"/>
                    <a:pt x="1128" y="3301"/>
                    <a:pt x="1233" y="3309"/>
                  </a:cubicBezTo>
                  <a:cubicBezTo>
                    <a:pt x="1250" y="3310"/>
                    <a:pt x="1268" y="3311"/>
                    <a:pt x="1285" y="3311"/>
                  </a:cubicBezTo>
                  <a:cubicBezTo>
                    <a:pt x="1365" y="3311"/>
                    <a:pt x="1444" y="3297"/>
                    <a:pt x="1519" y="3279"/>
                  </a:cubicBezTo>
                  <a:cubicBezTo>
                    <a:pt x="1616" y="3249"/>
                    <a:pt x="1707" y="3204"/>
                    <a:pt x="1782" y="3151"/>
                  </a:cubicBezTo>
                  <a:cubicBezTo>
                    <a:pt x="1864" y="3091"/>
                    <a:pt x="1932" y="3016"/>
                    <a:pt x="1992" y="2933"/>
                  </a:cubicBezTo>
                  <a:cubicBezTo>
                    <a:pt x="2045" y="2843"/>
                    <a:pt x="2082" y="2745"/>
                    <a:pt x="2097" y="2640"/>
                  </a:cubicBezTo>
                  <a:cubicBezTo>
                    <a:pt x="2112" y="2520"/>
                    <a:pt x="2097" y="2392"/>
                    <a:pt x="2060" y="2279"/>
                  </a:cubicBezTo>
                  <a:lnTo>
                    <a:pt x="1579" y="589"/>
                  </a:lnTo>
                  <a:cubicBezTo>
                    <a:pt x="1549" y="476"/>
                    <a:pt x="1489" y="363"/>
                    <a:pt x="1413" y="273"/>
                  </a:cubicBezTo>
                  <a:cubicBezTo>
                    <a:pt x="1346" y="191"/>
                    <a:pt x="1263" y="123"/>
                    <a:pt x="1166" y="78"/>
                  </a:cubicBezTo>
                  <a:cubicBezTo>
                    <a:pt x="1075" y="33"/>
                    <a:pt x="978" y="10"/>
                    <a:pt x="873" y="3"/>
                  </a:cubicBezTo>
                  <a:cubicBezTo>
                    <a:pt x="849" y="1"/>
                    <a:pt x="826"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264;p46">
              <a:extLst>
                <a:ext uri="{FF2B5EF4-FFF2-40B4-BE49-F238E27FC236}">
                  <a16:creationId xmlns:a16="http://schemas.microsoft.com/office/drawing/2014/main" id="{C6EFD7E8-99EC-4161-BBC0-1C792638824B}"/>
                </a:ext>
              </a:extLst>
            </p:cNvPr>
            <p:cNvSpPr/>
            <p:nvPr/>
          </p:nvSpPr>
          <p:spPr>
            <a:xfrm rot="3607546">
              <a:off x="1243297" y="4952072"/>
              <a:ext cx="34317" cy="54558"/>
            </a:xfrm>
            <a:custGeom>
              <a:avLst/>
              <a:gdLst/>
              <a:ahLst/>
              <a:cxnLst/>
              <a:rect l="l" t="t" r="r" b="b"/>
              <a:pathLst>
                <a:path w="2082" h="3310" extrusionOk="0">
                  <a:moveTo>
                    <a:pt x="803" y="1"/>
                  </a:moveTo>
                  <a:cubicBezTo>
                    <a:pt x="730" y="1"/>
                    <a:pt x="657" y="11"/>
                    <a:pt x="587" y="31"/>
                  </a:cubicBezTo>
                  <a:cubicBezTo>
                    <a:pt x="467" y="61"/>
                    <a:pt x="354" y="121"/>
                    <a:pt x="256" y="204"/>
                  </a:cubicBezTo>
                  <a:cubicBezTo>
                    <a:pt x="174" y="271"/>
                    <a:pt x="113" y="362"/>
                    <a:pt x="68" y="459"/>
                  </a:cubicBezTo>
                  <a:cubicBezTo>
                    <a:pt x="31" y="557"/>
                    <a:pt x="8" y="670"/>
                    <a:pt x="8" y="775"/>
                  </a:cubicBezTo>
                  <a:cubicBezTo>
                    <a:pt x="1" y="895"/>
                    <a:pt x="23" y="1015"/>
                    <a:pt x="53" y="1128"/>
                  </a:cubicBezTo>
                  <a:cubicBezTo>
                    <a:pt x="98" y="1301"/>
                    <a:pt x="181" y="1466"/>
                    <a:pt x="301" y="1601"/>
                  </a:cubicBezTo>
                  <a:cubicBezTo>
                    <a:pt x="429" y="1729"/>
                    <a:pt x="602" y="1797"/>
                    <a:pt x="790" y="1804"/>
                  </a:cubicBezTo>
                  <a:lnTo>
                    <a:pt x="1150" y="1849"/>
                  </a:lnTo>
                  <a:cubicBezTo>
                    <a:pt x="1203" y="1849"/>
                    <a:pt x="1256" y="1864"/>
                    <a:pt x="1308" y="1872"/>
                  </a:cubicBezTo>
                  <a:cubicBezTo>
                    <a:pt x="1346" y="1887"/>
                    <a:pt x="1383" y="1902"/>
                    <a:pt x="1413" y="1932"/>
                  </a:cubicBezTo>
                  <a:cubicBezTo>
                    <a:pt x="1443" y="1962"/>
                    <a:pt x="1473" y="2007"/>
                    <a:pt x="1488" y="2052"/>
                  </a:cubicBezTo>
                  <a:cubicBezTo>
                    <a:pt x="1519" y="2120"/>
                    <a:pt x="1541" y="2187"/>
                    <a:pt x="1556" y="2255"/>
                  </a:cubicBezTo>
                  <a:cubicBezTo>
                    <a:pt x="1579" y="2323"/>
                    <a:pt x="1594" y="2390"/>
                    <a:pt x="1609" y="2450"/>
                  </a:cubicBezTo>
                  <a:cubicBezTo>
                    <a:pt x="1616" y="2503"/>
                    <a:pt x="1616" y="2563"/>
                    <a:pt x="1609" y="2616"/>
                  </a:cubicBezTo>
                  <a:cubicBezTo>
                    <a:pt x="1594" y="2661"/>
                    <a:pt x="1571" y="2706"/>
                    <a:pt x="1534" y="2736"/>
                  </a:cubicBezTo>
                  <a:cubicBezTo>
                    <a:pt x="1481" y="2781"/>
                    <a:pt x="1428" y="2811"/>
                    <a:pt x="1361" y="2826"/>
                  </a:cubicBezTo>
                  <a:cubicBezTo>
                    <a:pt x="1327" y="2840"/>
                    <a:pt x="1291" y="2847"/>
                    <a:pt x="1254" y="2847"/>
                  </a:cubicBezTo>
                  <a:cubicBezTo>
                    <a:pt x="1194" y="2847"/>
                    <a:pt x="1134" y="2829"/>
                    <a:pt x="1083" y="2796"/>
                  </a:cubicBezTo>
                  <a:cubicBezTo>
                    <a:pt x="1015" y="2743"/>
                    <a:pt x="963" y="2668"/>
                    <a:pt x="940" y="2593"/>
                  </a:cubicBezTo>
                  <a:lnTo>
                    <a:pt x="902" y="2443"/>
                  </a:lnTo>
                  <a:lnTo>
                    <a:pt x="444" y="2578"/>
                  </a:lnTo>
                  <a:lnTo>
                    <a:pt x="489" y="2751"/>
                  </a:lnTo>
                  <a:cubicBezTo>
                    <a:pt x="519" y="2848"/>
                    <a:pt x="572" y="2946"/>
                    <a:pt x="639" y="3029"/>
                  </a:cubicBezTo>
                  <a:cubicBezTo>
                    <a:pt x="707" y="3104"/>
                    <a:pt x="782" y="3172"/>
                    <a:pt x="872" y="3217"/>
                  </a:cubicBezTo>
                  <a:cubicBezTo>
                    <a:pt x="963" y="3269"/>
                    <a:pt x="1060" y="3299"/>
                    <a:pt x="1165" y="3307"/>
                  </a:cubicBezTo>
                  <a:cubicBezTo>
                    <a:pt x="1190" y="3309"/>
                    <a:pt x="1215" y="3310"/>
                    <a:pt x="1241" y="3310"/>
                  </a:cubicBezTo>
                  <a:cubicBezTo>
                    <a:pt x="1323" y="3310"/>
                    <a:pt x="1408" y="3300"/>
                    <a:pt x="1488" y="3277"/>
                  </a:cubicBezTo>
                  <a:cubicBezTo>
                    <a:pt x="1616" y="3247"/>
                    <a:pt x="1736" y="3179"/>
                    <a:pt x="1842" y="3096"/>
                  </a:cubicBezTo>
                  <a:cubicBezTo>
                    <a:pt x="1924" y="3021"/>
                    <a:pt x="1992" y="2931"/>
                    <a:pt x="2029" y="2833"/>
                  </a:cubicBezTo>
                  <a:cubicBezTo>
                    <a:pt x="2067" y="2728"/>
                    <a:pt x="2082" y="2608"/>
                    <a:pt x="2074" y="2495"/>
                  </a:cubicBezTo>
                  <a:cubicBezTo>
                    <a:pt x="2067" y="2368"/>
                    <a:pt x="2044" y="2240"/>
                    <a:pt x="2007" y="2112"/>
                  </a:cubicBezTo>
                  <a:cubicBezTo>
                    <a:pt x="1977" y="2007"/>
                    <a:pt x="1939" y="1909"/>
                    <a:pt x="1902" y="1804"/>
                  </a:cubicBezTo>
                  <a:cubicBezTo>
                    <a:pt x="1864" y="1721"/>
                    <a:pt x="1819" y="1646"/>
                    <a:pt x="1759" y="1586"/>
                  </a:cubicBezTo>
                  <a:cubicBezTo>
                    <a:pt x="1706" y="1526"/>
                    <a:pt x="1639" y="1474"/>
                    <a:pt x="1564" y="1443"/>
                  </a:cubicBezTo>
                  <a:cubicBezTo>
                    <a:pt x="1473" y="1406"/>
                    <a:pt x="1376" y="1383"/>
                    <a:pt x="1278" y="1376"/>
                  </a:cubicBezTo>
                  <a:lnTo>
                    <a:pt x="887" y="1338"/>
                  </a:lnTo>
                  <a:cubicBezTo>
                    <a:pt x="835" y="1331"/>
                    <a:pt x="775" y="1323"/>
                    <a:pt x="722" y="1308"/>
                  </a:cubicBezTo>
                  <a:cubicBezTo>
                    <a:pt x="685" y="1293"/>
                    <a:pt x="654" y="1278"/>
                    <a:pt x="624" y="1248"/>
                  </a:cubicBezTo>
                  <a:cubicBezTo>
                    <a:pt x="594" y="1218"/>
                    <a:pt x="572" y="1181"/>
                    <a:pt x="557" y="1143"/>
                  </a:cubicBezTo>
                  <a:cubicBezTo>
                    <a:pt x="542" y="1105"/>
                    <a:pt x="519" y="1053"/>
                    <a:pt x="504" y="985"/>
                  </a:cubicBezTo>
                  <a:cubicBezTo>
                    <a:pt x="489" y="933"/>
                    <a:pt x="482" y="880"/>
                    <a:pt x="474" y="827"/>
                  </a:cubicBezTo>
                  <a:cubicBezTo>
                    <a:pt x="467" y="782"/>
                    <a:pt x="467" y="730"/>
                    <a:pt x="482" y="685"/>
                  </a:cubicBezTo>
                  <a:cubicBezTo>
                    <a:pt x="497" y="640"/>
                    <a:pt x="519" y="602"/>
                    <a:pt x="549" y="564"/>
                  </a:cubicBezTo>
                  <a:cubicBezTo>
                    <a:pt x="587" y="527"/>
                    <a:pt x="639" y="497"/>
                    <a:pt x="692" y="489"/>
                  </a:cubicBezTo>
                  <a:cubicBezTo>
                    <a:pt x="727" y="473"/>
                    <a:pt x="764" y="465"/>
                    <a:pt x="800" y="465"/>
                  </a:cubicBezTo>
                  <a:cubicBezTo>
                    <a:pt x="863" y="465"/>
                    <a:pt x="925" y="489"/>
                    <a:pt x="978" y="527"/>
                  </a:cubicBezTo>
                  <a:cubicBezTo>
                    <a:pt x="1045" y="594"/>
                    <a:pt x="1098" y="685"/>
                    <a:pt x="1128" y="775"/>
                  </a:cubicBezTo>
                  <a:lnTo>
                    <a:pt x="1158" y="880"/>
                  </a:lnTo>
                  <a:lnTo>
                    <a:pt x="1616" y="752"/>
                  </a:lnTo>
                  <a:lnTo>
                    <a:pt x="1556" y="534"/>
                  </a:lnTo>
                  <a:cubicBezTo>
                    <a:pt x="1526" y="444"/>
                    <a:pt x="1481" y="362"/>
                    <a:pt x="1421" y="286"/>
                  </a:cubicBezTo>
                  <a:cubicBezTo>
                    <a:pt x="1361" y="211"/>
                    <a:pt x="1286" y="144"/>
                    <a:pt x="1203" y="99"/>
                  </a:cubicBezTo>
                  <a:cubicBezTo>
                    <a:pt x="1113" y="46"/>
                    <a:pt x="1015" y="16"/>
                    <a:pt x="910" y="8"/>
                  </a:cubicBezTo>
                  <a:cubicBezTo>
                    <a:pt x="875" y="3"/>
                    <a:pt x="839"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265;p46">
              <a:extLst>
                <a:ext uri="{FF2B5EF4-FFF2-40B4-BE49-F238E27FC236}">
                  <a16:creationId xmlns:a16="http://schemas.microsoft.com/office/drawing/2014/main" id="{A066B198-2015-49C5-AA68-BD31E491ED89}"/>
                </a:ext>
              </a:extLst>
            </p:cNvPr>
            <p:cNvSpPr/>
            <p:nvPr/>
          </p:nvSpPr>
          <p:spPr>
            <a:xfrm rot="3607546">
              <a:off x="1265588" y="4973324"/>
              <a:ext cx="34317" cy="54723"/>
            </a:xfrm>
            <a:custGeom>
              <a:avLst/>
              <a:gdLst/>
              <a:ahLst/>
              <a:cxnLst/>
              <a:rect l="l" t="t" r="r" b="b"/>
              <a:pathLst>
                <a:path w="2082" h="3320" extrusionOk="0">
                  <a:moveTo>
                    <a:pt x="797" y="0"/>
                  </a:moveTo>
                  <a:cubicBezTo>
                    <a:pt x="723" y="0"/>
                    <a:pt x="649" y="10"/>
                    <a:pt x="579" y="31"/>
                  </a:cubicBezTo>
                  <a:cubicBezTo>
                    <a:pt x="459" y="68"/>
                    <a:pt x="346" y="121"/>
                    <a:pt x="256" y="203"/>
                  </a:cubicBezTo>
                  <a:cubicBezTo>
                    <a:pt x="173" y="271"/>
                    <a:pt x="106" y="361"/>
                    <a:pt x="68" y="459"/>
                  </a:cubicBezTo>
                  <a:cubicBezTo>
                    <a:pt x="23" y="556"/>
                    <a:pt x="1" y="669"/>
                    <a:pt x="1" y="782"/>
                  </a:cubicBezTo>
                  <a:cubicBezTo>
                    <a:pt x="1" y="902"/>
                    <a:pt x="16" y="1022"/>
                    <a:pt x="46" y="1135"/>
                  </a:cubicBezTo>
                  <a:cubicBezTo>
                    <a:pt x="91" y="1308"/>
                    <a:pt x="173" y="1466"/>
                    <a:pt x="294" y="1601"/>
                  </a:cubicBezTo>
                  <a:cubicBezTo>
                    <a:pt x="429" y="1729"/>
                    <a:pt x="602" y="1804"/>
                    <a:pt x="782" y="1811"/>
                  </a:cubicBezTo>
                  <a:lnTo>
                    <a:pt x="1150" y="1849"/>
                  </a:lnTo>
                  <a:cubicBezTo>
                    <a:pt x="1203" y="1856"/>
                    <a:pt x="1255" y="1864"/>
                    <a:pt x="1308" y="1879"/>
                  </a:cubicBezTo>
                  <a:cubicBezTo>
                    <a:pt x="1345" y="1886"/>
                    <a:pt x="1375" y="1909"/>
                    <a:pt x="1406" y="1939"/>
                  </a:cubicBezTo>
                  <a:cubicBezTo>
                    <a:pt x="1443" y="1969"/>
                    <a:pt x="1466" y="2007"/>
                    <a:pt x="1481" y="2052"/>
                  </a:cubicBezTo>
                  <a:cubicBezTo>
                    <a:pt x="1503" y="2104"/>
                    <a:pt x="1533" y="2187"/>
                    <a:pt x="1556" y="2254"/>
                  </a:cubicBezTo>
                  <a:cubicBezTo>
                    <a:pt x="1571" y="2330"/>
                    <a:pt x="1586" y="2397"/>
                    <a:pt x="1601" y="2457"/>
                  </a:cubicBezTo>
                  <a:cubicBezTo>
                    <a:pt x="1608" y="2510"/>
                    <a:pt x="1608" y="2563"/>
                    <a:pt x="1601" y="2623"/>
                  </a:cubicBezTo>
                  <a:cubicBezTo>
                    <a:pt x="1586" y="2668"/>
                    <a:pt x="1563" y="2713"/>
                    <a:pt x="1526" y="2743"/>
                  </a:cubicBezTo>
                  <a:cubicBezTo>
                    <a:pt x="1481" y="2788"/>
                    <a:pt x="1421" y="2818"/>
                    <a:pt x="1353" y="2833"/>
                  </a:cubicBezTo>
                  <a:cubicBezTo>
                    <a:pt x="1318" y="2845"/>
                    <a:pt x="1281" y="2851"/>
                    <a:pt x="1244" y="2851"/>
                  </a:cubicBezTo>
                  <a:cubicBezTo>
                    <a:pt x="1185" y="2851"/>
                    <a:pt x="1126" y="2835"/>
                    <a:pt x="1075" y="2803"/>
                  </a:cubicBezTo>
                  <a:cubicBezTo>
                    <a:pt x="1007" y="2750"/>
                    <a:pt x="955" y="2675"/>
                    <a:pt x="932" y="2593"/>
                  </a:cubicBezTo>
                  <a:lnTo>
                    <a:pt x="895" y="2450"/>
                  </a:lnTo>
                  <a:lnTo>
                    <a:pt x="436" y="2585"/>
                  </a:lnTo>
                  <a:lnTo>
                    <a:pt x="489" y="2750"/>
                  </a:lnTo>
                  <a:cubicBezTo>
                    <a:pt x="572" y="3058"/>
                    <a:pt x="842" y="3284"/>
                    <a:pt x="1158" y="3314"/>
                  </a:cubicBezTo>
                  <a:cubicBezTo>
                    <a:pt x="1188" y="3318"/>
                    <a:pt x="1217" y="3320"/>
                    <a:pt x="1247" y="3320"/>
                  </a:cubicBezTo>
                  <a:cubicBezTo>
                    <a:pt x="1327" y="3320"/>
                    <a:pt x="1404" y="3306"/>
                    <a:pt x="1481" y="3284"/>
                  </a:cubicBezTo>
                  <a:cubicBezTo>
                    <a:pt x="1616" y="3254"/>
                    <a:pt x="1736" y="3194"/>
                    <a:pt x="1834" y="3103"/>
                  </a:cubicBezTo>
                  <a:cubicBezTo>
                    <a:pt x="1916" y="3036"/>
                    <a:pt x="1984" y="2946"/>
                    <a:pt x="2022" y="2841"/>
                  </a:cubicBezTo>
                  <a:cubicBezTo>
                    <a:pt x="2059" y="2735"/>
                    <a:pt x="2082" y="2623"/>
                    <a:pt x="2074" y="2510"/>
                  </a:cubicBezTo>
                  <a:cubicBezTo>
                    <a:pt x="2067" y="2375"/>
                    <a:pt x="2044" y="2247"/>
                    <a:pt x="2007" y="2127"/>
                  </a:cubicBezTo>
                  <a:cubicBezTo>
                    <a:pt x="1977" y="2022"/>
                    <a:pt x="1939" y="1916"/>
                    <a:pt x="1894" y="1819"/>
                  </a:cubicBezTo>
                  <a:cubicBezTo>
                    <a:pt x="1864" y="1736"/>
                    <a:pt x="1811" y="1661"/>
                    <a:pt x="1759" y="1593"/>
                  </a:cubicBezTo>
                  <a:cubicBezTo>
                    <a:pt x="1699" y="1533"/>
                    <a:pt x="1631" y="1488"/>
                    <a:pt x="1556" y="1451"/>
                  </a:cubicBezTo>
                  <a:cubicBezTo>
                    <a:pt x="1466" y="1413"/>
                    <a:pt x="1375" y="1390"/>
                    <a:pt x="1278" y="1383"/>
                  </a:cubicBezTo>
                  <a:lnTo>
                    <a:pt x="887" y="1345"/>
                  </a:lnTo>
                  <a:cubicBezTo>
                    <a:pt x="827" y="1345"/>
                    <a:pt x="774" y="1330"/>
                    <a:pt x="722" y="1315"/>
                  </a:cubicBezTo>
                  <a:cubicBezTo>
                    <a:pt x="684" y="1308"/>
                    <a:pt x="654" y="1285"/>
                    <a:pt x="624" y="1255"/>
                  </a:cubicBezTo>
                  <a:cubicBezTo>
                    <a:pt x="594" y="1225"/>
                    <a:pt x="572" y="1195"/>
                    <a:pt x="556" y="1158"/>
                  </a:cubicBezTo>
                  <a:cubicBezTo>
                    <a:pt x="534" y="1105"/>
                    <a:pt x="519" y="1052"/>
                    <a:pt x="504" y="1000"/>
                  </a:cubicBezTo>
                  <a:cubicBezTo>
                    <a:pt x="489" y="947"/>
                    <a:pt x="481" y="895"/>
                    <a:pt x="474" y="842"/>
                  </a:cubicBezTo>
                  <a:cubicBezTo>
                    <a:pt x="466" y="789"/>
                    <a:pt x="466" y="744"/>
                    <a:pt x="481" y="699"/>
                  </a:cubicBezTo>
                  <a:cubicBezTo>
                    <a:pt x="496" y="654"/>
                    <a:pt x="519" y="609"/>
                    <a:pt x="549" y="579"/>
                  </a:cubicBezTo>
                  <a:cubicBezTo>
                    <a:pt x="587" y="534"/>
                    <a:pt x="639" y="511"/>
                    <a:pt x="692" y="496"/>
                  </a:cubicBezTo>
                  <a:cubicBezTo>
                    <a:pt x="727" y="483"/>
                    <a:pt x="762" y="476"/>
                    <a:pt x="798" y="476"/>
                  </a:cubicBezTo>
                  <a:cubicBezTo>
                    <a:pt x="862" y="476"/>
                    <a:pt x="924" y="498"/>
                    <a:pt x="977" y="541"/>
                  </a:cubicBezTo>
                  <a:cubicBezTo>
                    <a:pt x="1052" y="609"/>
                    <a:pt x="1105" y="692"/>
                    <a:pt x="1128" y="789"/>
                  </a:cubicBezTo>
                  <a:lnTo>
                    <a:pt x="1158" y="895"/>
                  </a:lnTo>
                  <a:lnTo>
                    <a:pt x="1616" y="759"/>
                  </a:lnTo>
                  <a:lnTo>
                    <a:pt x="1548" y="534"/>
                  </a:lnTo>
                  <a:cubicBezTo>
                    <a:pt x="1518" y="444"/>
                    <a:pt x="1481" y="361"/>
                    <a:pt x="1421" y="293"/>
                  </a:cubicBezTo>
                  <a:cubicBezTo>
                    <a:pt x="1360" y="211"/>
                    <a:pt x="1285" y="151"/>
                    <a:pt x="1195" y="106"/>
                  </a:cubicBezTo>
                  <a:cubicBezTo>
                    <a:pt x="1105" y="53"/>
                    <a:pt x="1007" y="23"/>
                    <a:pt x="910" y="8"/>
                  </a:cubicBezTo>
                  <a:cubicBezTo>
                    <a:pt x="872" y="3"/>
                    <a:pt x="83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266;p46">
              <a:extLst>
                <a:ext uri="{FF2B5EF4-FFF2-40B4-BE49-F238E27FC236}">
                  <a16:creationId xmlns:a16="http://schemas.microsoft.com/office/drawing/2014/main" id="{470468D4-BCD3-4A3F-A17A-6B872D5C3611}"/>
                </a:ext>
              </a:extLst>
            </p:cNvPr>
            <p:cNvSpPr/>
            <p:nvPr/>
          </p:nvSpPr>
          <p:spPr>
            <a:xfrm rot="3607546">
              <a:off x="1327884" y="5033458"/>
              <a:ext cx="34070" cy="54690"/>
            </a:xfrm>
            <a:custGeom>
              <a:avLst/>
              <a:gdLst/>
              <a:ahLst/>
              <a:cxnLst/>
              <a:rect l="l" t="t" r="r" b="b"/>
              <a:pathLst>
                <a:path w="2067" h="3318" extrusionOk="0">
                  <a:moveTo>
                    <a:pt x="799" y="1"/>
                  </a:moveTo>
                  <a:cubicBezTo>
                    <a:pt x="720" y="1"/>
                    <a:pt x="644" y="10"/>
                    <a:pt x="564" y="33"/>
                  </a:cubicBezTo>
                  <a:cubicBezTo>
                    <a:pt x="466" y="63"/>
                    <a:pt x="369" y="109"/>
                    <a:pt x="286" y="176"/>
                  </a:cubicBezTo>
                  <a:cubicBezTo>
                    <a:pt x="128" y="296"/>
                    <a:pt x="31" y="477"/>
                    <a:pt x="8" y="680"/>
                  </a:cubicBezTo>
                  <a:cubicBezTo>
                    <a:pt x="1" y="777"/>
                    <a:pt x="8" y="882"/>
                    <a:pt x="38" y="980"/>
                  </a:cubicBezTo>
                  <a:lnTo>
                    <a:pt x="549" y="2738"/>
                  </a:lnTo>
                  <a:cubicBezTo>
                    <a:pt x="579" y="2866"/>
                    <a:pt x="639" y="2986"/>
                    <a:pt x="722" y="3084"/>
                  </a:cubicBezTo>
                  <a:cubicBezTo>
                    <a:pt x="845" y="3228"/>
                    <a:pt x="1023" y="3317"/>
                    <a:pt x="1217" y="3317"/>
                  </a:cubicBezTo>
                  <a:cubicBezTo>
                    <a:pt x="1225" y="3317"/>
                    <a:pt x="1232" y="3317"/>
                    <a:pt x="1240" y="3317"/>
                  </a:cubicBezTo>
                  <a:cubicBezTo>
                    <a:pt x="1330" y="3317"/>
                    <a:pt x="1428" y="3302"/>
                    <a:pt x="1518" y="3272"/>
                  </a:cubicBezTo>
                  <a:cubicBezTo>
                    <a:pt x="1616" y="3249"/>
                    <a:pt x="1706" y="3197"/>
                    <a:pt x="1781" y="3129"/>
                  </a:cubicBezTo>
                  <a:cubicBezTo>
                    <a:pt x="1931" y="3001"/>
                    <a:pt x="2029" y="2821"/>
                    <a:pt x="2052" y="2626"/>
                  </a:cubicBezTo>
                  <a:cubicBezTo>
                    <a:pt x="2067" y="2528"/>
                    <a:pt x="2059" y="2423"/>
                    <a:pt x="2029" y="2325"/>
                  </a:cubicBezTo>
                  <a:lnTo>
                    <a:pt x="1977" y="2137"/>
                  </a:lnTo>
                  <a:lnTo>
                    <a:pt x="1518" y="2265"/>
                  </a:lnTo>
                  <a:lnTo>
                    <a:pt x="1556" y="2415"/>
                  </a:lnTo>
                  <a:cubicBezTo>
                    <a:pt x="1571" y="2468"/>
                    <a:pt x="1578" y="2520"/>
                    <a:pt x="1571" y="2580"/>
                  </a:cubicBezTo>
                  <a:cubicBezTo>
                    <a:pt x="1571" y="2626"/>
                    <a:pt x="1556" y="2663"/>
                    <a:pt x="1533" y="2701"/>
                  </a:cubicBezTo>
                  <a:cubicBezTo>
                    <a:pt x="1511" y="2731"/>
                    <a:pt x="1481" y="2753"/>
                    <a:pt x="1451" y="2776"/>
                  </a:cubicBezTo>
                  <a:cubicBezTo>
                    <a:pt x="1421" y="2798"/>
                    <a:pt x="1390" y="2813"/>
                    <a:pt x="1360" y="2821"/>
                  </a:cubicBezTo>
                  <a:cubicBezTo>
                    <a:pt x="1329" y="2832"/>
                    <a:pt x="1296" y="2838"/>
                    <a:pt x="1263" y="2838"/>
                  </a:cubicBezTo>
                  <a:cubicBezTo>
                    <a:pt x="1211" y="2838"/>
                    <a:pt x="1159" y="2823"/>
                    <a:pt x="1112" y="2791"/>
                  </a:cubicBezTo>
                  <a:cubicBezTo>
                    <a:pt x="1052" y="2731"/>
                    <a:pt x="1007" y="2656"/>
                    <a:pt x="985" y="2573"/>
                  </a:cubicBezTo>
                  <a:lnTo>
                    <a:pt x="519" y="943"/>
                  </a:lnTo>
                  <a:cubicBezTo>
                    <a:pt x="489" y="852"/>
                    <a:pt x="481" y="755"/>
                    <a:pt x="496" y="665"/>
                  </a:cubicBezTo>
                  <a:cubicBezTo>
                    <a:pt x="519" y="582"/>
                    <a:pt x="579" y="522"/>
                    <a:pt x="692" y="492"/>
                  </a:cubicBezTo>
                  <a:cubicBezTo>
                    <a:pt x="717" y="485"/>
                    <a:pt x="744" y="481"/>
                    <a:pt x="770" y="481"/>
                  </a:cubicBezTo>
                  <a:cubicBezTo>
                    <a:pt x="827" y="481"/>
                    <a:pt x="883" y="498"/>
                    <a:pt x="925" y="529"/>
                  </a:cubicBezTo>
                  <a:cubicBezTo>
                    <a:pt x="1000" y="582"/>
                    <a:pt x="1052" y="657"/>
                    <a:pt x="1075" y="740"/>
                  </a:cubicBezTo>
                  <a:lnTo>
                    <a:pt x="1112" y="890"/>
                  </a:lnTo>
                  <a:lnTo>
                    <a:pt x="1571" y="762"/>
                  </a:lnTo>
                  <a:lnTo>
                    <a:pt x="1518" y="582"/>
                  </a:lnTo>
                  <a:cubicBezTo>
                    <a:pt x="1488" y="477"/>
                    <a:pt x="1443" y="379"/>
                    <a:pt x="1375" y="296"/>
                  </a:cubicBezTo>
                  <a:cubicBezTo>
                    <a:pt x="1315" y="214"/>
                    <a:pt x="1240" y="146"/>
                    <a:pt x="1150" y="94"/>
                  </a:cubicBezTo>
                  <a:cubicBezTo>
                    <a:pt x="1067" y="48"/>
                    <a:pt x="970" y="18"/>
                    <a:pt x="872" y="3"/>
                  </a:cubicBezTo>
                  <a:cubicBezTo>
                    <a:pt x="847" y="2"/>
                    <a:pt x="823"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267;p46">
              <a:extLst>
                <a:ext uri="{FF2B5EF4-FFF2-40B4-BE49-F238E27FC236}">
                  <a16:creationId xmlns:a16="http://schemas.microsoft.com/office/drawing/2014/main" id="{C60B6607-2DB9-4420-AFA4-C54EEEA4BB21}"/>
                </a:ext>
              </a:extLst>
            </p:cNvPr>
            <p:cNvSpPr/>
            <p:nvPr/>
          </p:nvSpPr>
          <p:spPr>
            <a:xfrm rot="3607546">
              <a:off x="1345853" y="5056015"/>
              <a:ext cx="42262" cy="56783"/>
            </a:xfrm>
            <a:custGeom>
              <a:avLst/>
              <a:gdLst/>
              <a:ahLst/>
              <a:cxnLst/>
              <a:rect l="l" t="t" r="r" b="b"/>
              <a:pathLst>
                <a:path w="2564" h="3445" extrusionOk="0">
                  <a:moveTo>
                    <a:pt x="978" y="459"/>
                  </a:moveTo>
                  <a:cubicBezTo>
                    <a:pt x="996" y="459"/>
                    <a:pt x="1013" y="460"/>
                    <a:pt x="1030" y="462"/>
                  </a:cubicBezTo>
                  <a:cubicBezTo>
                    <a:pt x="1083" y="462"/>
                    <a:pt x="1136" y="484"/>
                    <a:pt x="1181" y="522"/>
                  </a:cubicBezTo>
                  <a:cubicBezTo>
                    <a:pt x="1226" y="559"/>
                    <a:pt x="1256" y="612"/>
                    <a:pt x="1278" y="665"/>
                  </a:cubicBezTo>
                  <a:cubicBezTo>
                    <a:pt x="1308" y="732"/>
                    <a:pt x="1338" y="800"/>
                    <a:pt x="1353" y="875"/>
                  </a:cubicBezTo>
                  <a:cubicBezTo>
                    <a:pt x="1376" y="943"/>
                    <a:pt x="1391" y="1018"/>
                    <a:pt x="1406" y="1085"/>
                  </a:cubicBezTo>
                  <a:cubicBezTo>
                    <a:pt x="1413" y="1145"/>
                    <a:pt x="1406" y="1206"/>
                    <a:pt x="1398" y="1258"/>
                  </a:cubicBezTo>
                  <a:cubicBezTo>
                    <a:pt x="1383" y="1311"/>
                    <a:pt x="1353" y="1348"/>
                    <a:pt x="1316" y="1386"/>
                  </a:cubicBezTo>
                  <a:cubicBezTo>
                    <a:pt x="1263" y="1431"/>
                    <a:pt x="1196" y="1461"/>
                    <a:pt x="1128" y="1476"/>
                  </a:cubicBezTo>
                  <a:lnTo>
                    <a:pt x="873" y="1551"/>
                  </a:lnTo>
                  <a:lnTo>
                    <a:pt x="580" y="552"/>
                  </a:lnTo>
                  <a:lnTo>
                    <a:pt x="820" y="484"/>
                  </a:lnTo>
                  <a:cubicBezTo>
                    <a:pt x="871" y="467"/>
                    <a:pt x="926" y="459"/>
                    <a:pt x="978" y="459"/>
                  </a:cubicBezTo>
                  <a:close/>
                  <a:moveTo>
                    <a:pt x="1042" y="1"/>
                  </a:moveTo>
                  <a:cubicBezTo>
                    <a:pt x="948" y="1"/>
                    <a:pt x="846" y="17"/>
                    <a:pt x="737" y="49"/>
                  </a:cubicBezTo>
                  <a:lnTo>
                    <a:pt x="1" y="259"/>
                  </a:lnTo>
                  <a:lnTo>
                    <a:pt x="925" y="3445"/>
                  </a:lnTo>
                  <a:lnTo>
                    <a:pt x="1376" y="3317"/>
                  </a:lnTo>
                  <a:lnTo>
                    <a:pt x="985" y="1957"/>
                  </a:lnTo>
                  <a:lnTo>
                    <a:pt x="1263" y="1874"/>
                  </a:lnTo>
                  <a:lnTo>
                    <a:pt x="2082" y="3114"/>
                  </a:lnTo>
                  <a:lnTo>
                    <a:pt x="2563" y="2979"/>
                  </a:lnTo>
                  <a:lnTo>
                    <a:pt x="1654" y="1664"/>
                  </a:lnTo>
                  <a:cubicBezTo>
                    <a:pt x="1767" y="1551"/>
                    <a:pt x="1842" y="1408"/>
                    <a:pt x="1864" y="1258"/>
                  </a:cubicBezTo>
                  <a:cubicBezTo>
                    <a:pt x="1879" y="1085"/>
                    <a:pt x="1864" y="913"/>
                    <a:pt x="1812" y="755"/>
                  </a:cubicBezTo>
                  <a:cubicBezTo>
                    <a:pt x="1668" y="251"/>
                    <a:pt x="1414"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268;p46">
              <a:extLst>
                <a:ext uri="{FF2B5EF4-FFF2-40B4-BE49-F238E27FC236}">
                  <a16:creationId xmlns:a16="http://schemas.microsoft.com/office/drawing/2014/main" id="{6B8D7E61-C360-42D8-B240-D74C10F46890}"/>
                </a:ext>
              </a:extLst>
            </p:cNvPr>
            <p:cNvSpPr/>
            <p:nvPr/>
          </p:nvSpPr>
          <p:spPr>
            <a:xfrm rot="3607546">
              <a:off x="1373227" y="5071772"/>
              <a:ext cx="22680" cy="54756"/>
            </a:xfrm>
            <a:custGeom>
              <a:avLst/>
              <a:gdLst/>
              <a:ahLst/>
              <a:cxnLst/>
              <a:rect l="l" t="t" r="r" b="b"/>
              <a:pathLst>
                <a:path w="1376" h="3322" extrusionOk="0">
                  <a:moveTo>
                    <a:pt x="459" y="1"/>
                  </a:moveTo>
                  <a:lnTo>
                    <a:pt x="1" y="128"/>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269;p46">
              <a:extLst>
                <a:ext uri="{FF2B5EF4-FFF2-40B4-BE49-F238E27FC236}">
                  <a16:creationId xmlns:a16="http://schemas.microsoft.com/office/drawing/2014/main" id="{7CB3B8FF-A07A-4145-B86F-DB14F19D6E01}"/>
                </a:ext>
              </a:extLst>
            </p:cNvPr>
            <p:cNvSpPr/>
            <p:nvPr/>
          </p:nvSpPr>
          <p:spPr>
            <a:xfrm rot="3607546">
              <a:off x="1380774" y="5088099"/>
              <a:ext cx="49184" cy="62189"/>
            </a:xfrm>
            <a:custGeom>
              <a:avLst/>
              <a:gdLst/>
              <a:ahLst/>
              <a:cxnLst/>
              <a:rect l="l" t="t" r="r" b="b"/>
              <a:pathLst>
                <a:path w="2984" h="3773" extrusionOk="0">
                  <a:moveTo>
                    <a:pt x="2060" y="1"/>
                  </a:moveTo>
                  <a:lnTo>
                    <a:pt x="1616" y="121"/>
                  </a:lnTo>
                  <a:lnTo>
                    <a:pt x="1526" y="1984"/>
                  </a:lnTo>
                  <a:lnTo>
                    <a:pt x="1519" y="1984"/>
                  </a:lnTo>
                  <a:lnTo>
                    <a:pt x="444" y="467"/>
                  </a:lnTo>
                  <a:lnTo>
                    <a:pt x="1" y="594"/>
                  </a:lnTo>
                  <a:lnTo>
                    <a:pt x="910" y="3773"/>
                  </a:lnTo>
                  <a:lnTo>
                    <a:pt x="1368" y="3645"/>
                  </a:lnTo>
                  <a:lnTo>
                    <a:pt x="812" y="1706"/>
                  </a:lnTo>
                  <a:lnTo>
                    <a:pt x="820" y="1706"/>
                  </a:lnTo>
                  <a:lnTo>
                    <a:pt x="1669" y="2946"/>
                  </a:lnTo>
                  <a:lnTo>
                    <a:pt x="1894" y="2879"/>
                  </a:lnTo>
                  <a:lnTo>
                    <a:pt x="1954" y="1376"/>
                  </a:lnTo>
                  <a:lnTo>
                    <a:pt x="1962" y="1376"/>
                  </a:lnTo>
                  <a:lnTo>
                    <a:pt x="2525" y="3322"/>
                  </a:lnTo>
                  <a:lnTo>
                    <a:pt x="2984"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270;p46">
              <a:extLst>
                <a:ext uri="{FF2B5EF4-FFF2-40B4-BE49-F238E27FC236}">
                  <a16:creationId xmlns:a16="http://schemas.microsoft.com/office/drawing/2014/main" id="{EB08C4F2-D978-46DE-891B-91F38EB372F1}"/>
                </a:ext>
              </a:extLst>
            </p:cNvPr>
            <p:cNvSpPr/>
            <p:nvPr/>
          </p:nvSpPr>
          <p:spPr>
            <a:xfrm rot="3607546">
              <a:off x="1412687" y="5114881"/>
              <a:ext cx="37548" cy="59206"/>
            </a:xfrm>
            <a:custGeom>
              <a:avLst/>
              <a:gdLst/>
              <a:ahLst/>
              <a:cxnLst/>
              <a:rect l="l" t="t" r="r" b="b"/>
              <a:pathLst>
                <a:path w="2278" h="3592" extrusionOk="0">
                  <a:moveTo>
                    <a:pt x="1361" y="1"/>
                  </a:moveTo>
                  <a:lnTo>
                    <a:pt x="1" y="399"/>
                  </a:lnTo>
                  <a:lnTo>
                    <a:pt x="917" y="3592"/>
                  </a:lnTo>
                  <a:lnTo>
                    <a:pt x="2277" y="3201"/>
                  </a:lnTo>
                  <a:lnTo>
                    <a:pt x="2150" y="2743"/>
                  </a:lnTo>
                  <a:lnTo>
                    <a:pt x="1241" y="3006"/>
                  </a:lnTo>
                  <a:lnTo>
                    <a:pt x="970" y="2067"/>
                  </a:lnTo>
                  <a:lnTo>
                    <a:pt x="1759" y="1834"/>
                  </a:lnTo>
                  <a:lnTo>
                    <a:pt x="1639" y="1406"/>
                  </a:lnTo>
                  <a:lnTo>
                    <a:pt x="850" y="1631"/>
                  </a:lnTo>
                  <a:lnTo>
                    <a:pt x="579" y="692"/>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271;p46">
              <a:extLst>
                <a:ext uri="{FF2B5EF4-FFF2-40B4-BE49-F238E27FC236}">
                  <a16:creationId xmlns:a16="http://schemas.microsoft.com/office/drawing/2014/main" id="{1CF5023A-E099-46F7-BBF2-B9B9FD4A6333}"/>
                </a:ext>
              </a:extLst>
            </p:cNvPr>
            <p:cNvSpPr/>
            <p:nvPr/>
          </p:nvSpPr>
          <p:spPr>
            <a:xfrm rot="3607546">
              <a:off x="1444745" y="5146624"/>
              <a:ext cx="34317" cy="54723"/>
            </a:xfrm>
            <a:custGeom>
              <a:avLst/>
              <a:gdLst/>
              <a:ahLst/>
              <a:cxnLst/>
              <a:rect l="l" t="t" r="r" b="b"/>
              <a:pathLst>
                <a:path w="2082" h="3320" extrusionOk="0">
                  <a:moveTo>
                    <a:pt x="812" y="1"/>
                  </a:moveTo>
                  <a:cubicBezTo>
                    <a:pt x="734" y="1"/>
                    <a:pt x="655" y="12"/>
                    <a:pt x="579" y="34"/>
                  </a:cubicBezTo>
                  <a:cubicBezTo>
                    <a:pt x="459" y="64"/>
                    <a:pt x="354" y="124"/>
                    <a:pt x="256" y="206"/>
                  </a:cubicBezTo>
                  <a:cubicBezTo>
                    <a:pt x="173" y="274"/>
                    <a:pt x="113" y="364"/>
                    <a:pt x="68" y="462"/>
                  </a:cubicBezTo>
                  <a:cubicBezTo>
                    <a:pt x="23" y="559"/>
                    <a:pt x="0" y="672"/>
                    <a:pt x="0" y="777"/>
                  </a:cubicBezTo>
                  <a:cubicBezTo>
                    <a:pt x="0" y="898"/>
                    <a:pt x="15" y="1018"/>
                    <a:pt x="53" y="1131"/>
                  </a:cubicBezTo>
                  <a:cubicBezTo>
                    <a:pt x="98" y="1303"/>
                    <a:pt x="181" y="1469"/>
                    <a:pt x="293" y="1604"/>
                  </a:cubicBezTo>
                  <a:cubicBezTo>
                    <a:pt x="429" y="1732"/>
                    <a:pt x="602" y="1799"/>
                    <a:pt x="782" y="1807"/>
                  </a:cubicBezTo>
                  <a:lnTo>
                    <a:pt x="1150" y="1852"/>
                  </a:lnTo>
                  <a:cubicBezTo>
                    <a:pt x="1203" y="1852"/>
                    <a:pt x="1255" y="1867"/>
                    <a:pt x="1308" y="1874"/>
                  </a:cubicBezTo>
                  <a:cubicBezTo>
                    <a:pt x="1345" y="1889"/>
                    <a:pt x="1383" y="1904"/>
                    <a:pt x="1413" y="1934"/>
                  </a:cubicBezTo>
                  <a:cubicBezTo>
                    <a:pt x="1443" y="1964"/>
                    <a:pt x="1473" y="2010"/>
                    <a:pt x="1488" y="2055"/>
                  </a:cubicBezTo>
                  <a:cubicBezTo>
                    <a:pt x="1511" y="2122"/>
                    <a:pt x="1533" y="2190"/>
                    <a:pt x="1556" y="2258"/>
                  </a:cubicBezTo>
                  <a:cubicBezTo>
                    <a:pt x="1571" y="2325"/>
                    <a:pt x="1593" y="2393"/>
                    <a:pt x="1601" y="2460"/>
                  </a:cubicBezTo>
                  <a:cubicBezTo>
                    <a:pt x="1616" y="2513"/>
                    <a:pt x="1616" y="2566"/>
                    <a:pt x="1601" y="2618"/>
                  </a:cubicBezTo>
                  <a:cubicBezTo>
                    <a:pt x="1593" y="2663"/>
                    <a:pt x="1563" y="2708"/>
                    <a:pt x="1533" y="2738"/>
                  </a:cubicBezTo>
                  <a:cubicBezTo>
                    <a:pt x="1481" y="2783"/>
                    <a:pt x="1420" y="2814"/>
                    <a:pt x="1360" y="2829"/>
                  </a:cubicBezTo>
                  <a:cubicBezTo>
                    <a:pt x="1326" y="2843"/>
                    <a:pt x="1290" y="2849"/>
                    <a:pt x="1254" y="2849"/>
                  </a:cubicBezTo>
                  <a:cubicBezTo>
                    <a:pt x="1194" y="2849"/>
                    <a:pt x="1134" y="2831"/>
                    <a:pt x="1082" y="2798"/>
                  </a:cubicBezTo>
                  <a:cubicBezTo>
                    <a:pt x="1007" y="2746"/>
                    <a:pt x="962" y="2678"/>
                    <a:pt x="940" y="2596"/>
                  </a:cubicBezTo>
                  <a:lnTo>
                    <a:pt x="902" y="2453"/>
                  </a:lnTo>
                  <a:lnTo>
                    <a:pt x="444" y="2581"/>
                  </a:lnTo>
                  <a:lnTo>
                    <a:pt x="489" y="2753"/>
                  </a:lnTo>
                  <a:cubicBezTo>
                    <a:pt x="519" y="2851"/>
                    <a:pt x="571" y="2949"/>
                    <a:pt x="639" y="3031"/>
                  </a:cubicBezTo>
                  <a:cubicBezTo>
                    <a:pt x="699" y="3114"/>
                    <a:pt x="782" y="3174"/>
                    <a:pt x="872" y="3227"/>
                  </a:cubicBezTo>
                  <a:cubicBezTo>
                    <a:pt x="962" y="3272"/>
                    <a:pt x="1060" y="3302"/>
                    <a:pt x="1165" y="3317"/>
                  </a:cubicBezTo>
                  <a:cubicBezTo>
                    <a:pt x="1189" y="3319"/>
                    <a:pt x="1213" y="3320"/>
                    <a:pt x="1237" y="3320"/>
                  </a:cubicBezTo>
                  <a:cubicBezTo>
                    <a:pt x="1320" y="3320"/>
                    <a:pt x="1407" y="3308"/>
                    <a:pt x="1488" y="3279"/>
                  </a:cubicBezTo>
                  <a:cubicBezTo>
                    <a:pt x="1616" y="3249"/>
                    <a:pt x="1736" y="3189"/>
                    <a:pt x="1841" y="3107"/>
                  </a:cubicBezTo>
                  <a:cubicBezTo>
                    <a:pt x="1924" y="3031"/>
                    <a:pt x="1991" y="2941"/>
                    <a:pt x="2029" y="2836"/>
                  </a:cubicBezTo>
                  <a:cubicBezTo>
                    <a:pt x="2067" y="2731"/>
                    <a:pt x="2082" y="2618"/>
                    <a:pt x="2074" y="2505"/>
                  </a:cubicBezTo>
                  <a:cubicBezTo>
                    <a:pt x="2067" y="2378"/>
                    <a:pt x="2044" y="2242"/>
                    <a:pt x="2007" y="2122"/>
                  </a:cubicBezTo>
                  <a:cubicBezTo>
                    <a:pt x="1976" y="2017"/>
                    <a:pt x="1939" y="1912"/>
                    <a:pt x="1901" y="1814"/>
                  </a:cubicBezTo>
                  <a:cubicBezTo>
                    <a:pt x="1864" y="1732"/>
                    <a:pt x="1819" y="1656"/>
                    <a:pt x="1759" y="1589"/>
                  </a:cubicBezTo>
                  <a:cubicBezTo>
                    <a:pt x="1706" y="1529"/>
                    <a:pt x="1638" y="1484"/>
                    <a:pt x="1563" y="1446"/>
                  </a:cubicBezTo>
                  <a:cubicBezTo>
                    <a:pt x="1473" y="1416"/>
                    <a:pt x="1375" y="1393"/>
                    <a:pt x="1278" y="1386"/>
                  </a:cubicBezTo>
                  <a:lnTo>
                    <a:pt x="887" y="1348"/>
                  </a:lnTo>
                  <a:cubicBezTo>
                    <a:pt x="834" y="1341"/>
                    <a:pt x="782" y="1333"/>
                    <a:pt x="729" y="1311"/>
                  </a:cubicBezTo>
                  <a:cubicBezTo>
                    <a:pt x="692" y="1303"/>
                    <a:pt x="654" y="1281"/>
                    <a:pt x="624" y="1251"/>
                  </a:cubicBezTo>
                  <a:cubicBezTo>
                    <a:pt x="594" y="1228"/>
                    <a:pt x="571" y="1191"/>
                    <a:pt x="556" y="1153"/>
                  </a:cubicBezTo>
                  <a:cubicBezTo>
                    <a:pt x="541" y="1108"/>
                    <a:pt x="526" y="1055"/>
                    <a:pt x="504" y="995"/>
                  </a:cubicBezTo>
                  <a:cubicBezTo>
                    <a:pt x="489" y="943"/>
                    <a:pt x="481" y="890"/>
                    <a:pt x="474" y="837"/>
                  </a:cubicBezTo>
                  <a:cubicBezTo>
                    <a:pt x="474" y="792"/>
                    <a:pt x="474" y="740"/>
                    <a:pt x="481" y="695"/>
                  </a:cubicBezTo>
                  <a:cubicBezTo>
                    <a:pt x="496" y="650"/>
                    <a:pt x="519" y="605"/>
                    <a:pt x="549" y="575"/>
                  </a:cubicBezTo>
                  <a:cubicBezTo>
                    <a:pt x="594" y="537"/>
                    <a:pt x="639" y="507"/>
                    <a:pt x="699" y="492"/>
                  </a:cubicBezTo>
                  <a:cubicBezTo>
                    <a:pt x="731" y="478"/>
                    <a:pt x="766" y="472"/>
                    <a:pt x="802" y="472"/>
                  </a:cubicBezTo>
                  <a:cubicBezTo>
                    <a:pt x="865" y="472"/>
                    <a:pt x="929" y="493"/>
                    <a:pt x="977" y="537"/>
                  </a:cubicBezTo>
                  <a:cubicBezTo>
                    <a:pt x="1052" y="605"/>
                    <a:pt x="1105" y="687"/>
                    <a:pt x="1127" y="785"/>
                  </a:cubicBezTo>
                  <a:lnTo>
                    <a:pt x="1157" y="890"/>
                  </a:lnTo>
                  <a:lnTo>
                    <a:pt x="1616" y="755"/>
                  </a:lnTo>
                  <a:lnTo>
                    <a:pt x="1548" y="537"/>
                  </a:lnTo>
                  <a:cubicBezTo>
                    <a:pt x="1526" y="447"/>
                    <a:pt x="1481" y="364"/>
                    <a:pt x="1420" y="289"/>
                  </a:cubicBezTo>
                  <a:cubicBezTo>
                    <a:pt x="1360" y="214"/>
                    <a:pt x="1285" y="154"/>
                    <a:pt x="1203" y="101"/>
                  </a:cubicBezTo>
                  <a:cubicBezTo>
                    <a:pt x="1083" y="34"/>
                    <a:pt x="948" y="1"/>
                    <a:pt x="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272;p46">
              <a:extLst>
                <a:ext uri="{FF2B5EF4-FFF2-40B4-BE49-F238E27FC236}">
                  <a16:creationId xmlns:a16="http://schemas.microsoft.com/office/drawing/2014/main" id="{AECDCFCA-D427-4822-A622-0C64F76532F6}"/>
                </a:ext>
              </a:extLst>
            </p:cNvPr>
            <p:cNvSpPr/>
            <p:nvPr/>
          </p:nvSpPr>
          <p:spPr>
            <a:xfrm rot="3607546">
              <a:off x="1466980" y="5168140"/>
              <a:ext cx="34202" cy="54624"/>
            </a:xfrm>
            <a:custGeom>
              <a:avLst/>
              <a:gdLst/>
              <a:ahLst/>
              <a:cxnLst/>
              <a:rect l="l" t="t" r="r" b="b"/>
              <a:pathLst>
                <a:path w="2075" h="3314" extrusionOk="0">
                  <a:moveTo>
                    <a:pt x="767" y="0"/>
                  </a:moveTo>
                  <a:cubicBezTo>
                    <a:pt x="698" y="0"/>
                    <a:pt x="629" y="10"/>
                    <a:pt x="564" y="30"/>
                  </a:cubicBezTo>
                  <a:cubicBezTo>
                    <a:pt x="466" y="60"/>
                    <a:pt x="369" y="105"/>
                    <a:pt x="286" y="173"/>
                  </a:cubicBezTo>
                  <a:cubicBezTo>
                    <a:pt x="211" y="233"/>
                    <a:pt x="143" y="308"/>
                    <a:pt x="98" y="398"/>
                  </a:cubicBezTo>
                  <a:cubicBezTo>
                    <a:pt x="53" y="481"/>
                    <a:pt x="23" y="579"/>
                    <a:pt x="16" y="676"/>
                  </a:cubicBezTo>
                  <a:cubicBezTo>
                    <a:pt x="1" y="774"/>
                    <a:pt x="8" y="879"/>
                    <a:pt x="46" y="977"/>
                  </a:cubicBezTo>
                  <a:lnTo>
                    <a:pt x="549" y="2735"/>
                  </a:lnTo>
                  <a:cubicBezTo>
                    <a:pt x="579" y="2863"/>
                    <a:pt x="639" y="2983"/>
                    <a:pt x="722" y="3081"/>
                  </a:cubicBezTo>
                  <a:cubicBezTo>
                    <a:pt x="790" y="3156"/>
                    <a:pt x="872" y="3216"/>
                    <a:pt x="970" y="3261"/>
                  </a:cubicBezTo>
                  <a:cubicBezTo>
                    <a:pt x="1053" y="3298"/>
                    <a:pt x="1150" y="3313"/>
                    <a:pt x="1240" y="3313"/>
                  </a:cubicBezTo>
                  <a:cubicBezTo>
                    <a:pt x="1338" y="3313"/>
                    <a:pt x="1428" y="3298"/>
                    <a:pt x="1518" y="3276"/>
                  </a:cubicBezTo>
                  <a:cubicBezTo>
                    <a:pt x="1616" y="3246"/>
                    <a:pt x="1706" y="3193"/>
                    <a:pt x="1789" y="3133"/>
                  </a:cubicBezTo>
                  <a:cubicBezTo>
                    <a:pt x="1864" y="3066"/>
                    <a:pt x="1924" y="2990"/>
                    <a:pt x="1977" y="2900"/>
                  </a:cubicBezTo>
                  <a:cubicBezTo>
                    <a:pt x="2022" y="2818"/>
                    <a:pt x="2052" y="2720"/>
                    <a:pt x="2059" y="2622"/>
                  </a:cubicBezTo>
                  <a:cubicBezTo>
                    <a:pt x="2074" y="2517"/>
                    <a:pt x="2059" y="2419"/>
                    <a:pt x="2037" y="2322"/>
                  </a:cubicBezTo>
                  <a:lnTo>
                    <a:pt x="1977" y="2126"/>
                  </a:lnTo>
                  <a:lnTo>
                    <a:pt x="1526" y="2262"/>
                  </a:lnTo>
                  <a:lnTo>
                    <a:pt x="1571" y="2419"/>
                  </a:lnTo>
                  <a:cubicBezTo>
                    <a:pt x="1586" y="2472"/>
                    <a:pt x="1593" y="2525"/>
                    <a:pt x="1586" y="2585"/>
                  </a:cubicBezTo>
                  <a:cubicBezTo>
                    <a:pt x="1578" y="2622"/>
                    <a:pt x="1571" y="2667"/>
                    <a:pt x="1548" y="2705"/>
                  </a:cubicBezTo>
                  <a:cubicBezTo>
                    <a:pt x="1526" y="2735"/>
                    <a:pt x="1496" y="2757"/>
                    <a:pt x="1466" y="2780"/>
                  </a:cubicBezTo>
                  <a:cubicBezTo>
                    <a:pt x="1436" y="2803"/>
                    <a:pt x="1406" y="2810"/>
                    <a:pt x="1376" y="2825"/>
                  </a:cubicBezTo>
                  <a:cubicBezTo>
                    <a:pt x="1344" y="2837"/>
                    <a:pt x="1310" y="2843"/>
                    <a:pt x="1276" y="2843"/>
                  </a:cubicBezTo>
                  <a:cubicBezTo>
                    <a:pt x="1222" y="2843"/>
                    <a:pt x="1169" y="2827"/>
                    <a:pt x="1128" y="2795"/>
                  </a:cubicBezTo>
                  <a:cubicBezTo>
                    <a:pt x="1060" y="2735"/>
                    <a:pt x="1015" y="2660"/>
                    <a:pt x="992" y="2577"/>
                  </a:cubicBezTo>
                  <a:lnTo>
                    <a:pt x="519" y="947"/>
                  </a:lnTo>
                  <a:cubicBezTo>
                    <a:pt x="489" y="857"/>
                    <a:pt x="482" y="759"/>
                    <a:pt x="504" y="661"/>
                  </a:cubicBezTo>
                  <a:cubicBezTo>
                    <a:pt x="519" y="586"/>
                    <a:pt x="579" y="526"/>
                    <a:pt x="699" y="496"/>
                  </a:cubicBezTo>
                  <a:cubicBezTo>
                    <a:pt x="725" y="486"/>
                    <a:pt x="753" y="481"/>
                    <a:pt x="781" y="481"/>
                  </a:cubicBezTo>
                  <a:cubicBezTo>
                    <a:pt x="834" y="481"/>
                    <a:pt x="888" y="499"/>
                    <a:pt x="932" y="534"/>
                  </a:cubicBezTo>
                  <a:cubicBezTo>
                    <a:pt x="1000" y="586"/>
                    <a:pt x="1053" y="661"/>
                    <a:pt x="1075" y="744"/>
                  </a:cubicBezTo>
                  <a:lnTo>
                    <a:pt x="1120" y="894"/>
                  </a:lnTo>
                  <a:lnTo>
                    <a:pt x="1578" y="766"/>
                  </a:lnTo>
                  <a:lnTo>
                    <a:pt x="1526" y="586"/>
                  </a:lnTo>
                  <a:cubicBezTo>
                    <a:pt x="1496" y="481"/>
                    <a:pt x="1443" y="383"/>
                    <a:pt x="1376" y="293"/>
                  </a:cubicBezTo>
                  <a:cubicBezTo>
                    <a:pt x="1315" y="218"/>
                    <a:pt x="1240" y="150"/>
                    <a:pt x="1158" y="98"/>
                  </a:cubicBezTo>
                  <a:cubicBezTo>
                    <a:pt x="1068" y="45"/>
                    <a:pt x="970" y="15"/>
                    <a:pt x="872" y="8"/>
                  </a:cubicBezTo>
                  <a:cubicBezTo>
                    <a:pt x="837" y="3"/>
                    <a:pt x="802"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273;p46">
              <a:extLst>
                <a:ext uri="{FF2B5EF4-FFF2-40B4-BE49-F238E27FC236}">
                  <a16:creationId xmlns:a16="http://schemas.microsoft.com/office/drawing/2014/main" id="{FD62FFE1-6693-4DC4-BEB2-3B358A1C7C0C}"/>
                </a:ext>
              </a:extLst>
            </p:cNvPr>
            <p:cNvSpPr/>
            <p:nvPr/>
          </p:nvSpPr>
          <p:spPr>
            <a:xfrm rot="3607546">
              <a:off x="1487166" y="5186962"/>
              <a:ext cx="37663" cy="59206"/>
            </a:xfrm>
            <a:custGeom>
              <a:avLst/>
              <a:gdLst/>
              <a:ahLst/>
              <a:cxnLst/>
              <a:rect l="l" t="t" r="r" b="b"/>
              <a:pathLst>
                <a:path w="2285" h="3592" extrusionOk="0">
                  <a:moveTo>
                    <a:pt x="1361" y="0"/>
                  </a:moveTo>
                  <a:lnTo>
                    <a:pt x="1" y="399"/>
                  </a:lnTo>
                  <a:lnTo>
                    <a:pt x="917" y="3592"/>
                  </a:lnTo>
                  <a:lnTo>
                    <a:pt x="2285" y="3201"/>
                  </a:lnTo>
                  <a:lnTo>
                    <a:pt x="2149" y="2743"/>
                  </a:lnTo>
                  <a:lnTo>
                    <a:pt x="1248" y="2998"/>
                  </a:lnTo>
                  <a:lnTo>
                    <a:pt x="977" y="2059"/>
                  </a:lnTo>
                  <a:lnTo>
                    <a:pt x="1766" y="1834"/>
                  </a:lnTo>
                  <a:lnTo>
                    <a:pt x="1639" y="1405"/>
                  </a:lnTo>
                  <a:lnTo>
                    <a:pt x="850" y="1631"/>
                  </a:lnTo>
                  <a:lnTo>
                    <a:pt x="579" y="699"/>
                  </a:lnTo>
                  <a:lnTo>
                    <a:pt x="1488" y="436"/>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274;p46">
              <a:extLst>
                <a:ext uri="{FF2B5EF4-FFF2-40B4-BE49-F238E27FC236}">
                  <a16:creationId xmlns:a16="http://schemas.microsoft.com/office/drawing/2014/main" id="{0899F714-732B-4C7B-A680-7054AEA0C60E}"/>
                </a:ext>
              </a:extLst>
            </p:cNvPr>
            <p:cNvSpPr/>
            <p:nvPr/>
          </p:nvSpPr>
          <p:spPr>
            <a:xfrm rot="3607546">
              <a:off x="1506649" y="5207200"/>
              <a:ext cx="41372" cy="60195"/>
            </a:xfrm>
            <a:custGeom>
              <a:avLst/>
              <a:gdLst/>
              <a:ahLst/>
              <a:cxnLst/>
              <a:rect l="l" t="t" r="r" b="b"/>
              <a:pathLst>
                <a:path w="2510" h="3652" extrusionOk="0">
                  <a:moveTo>
                    <a:pt x="1593" y="0"/>
                  </a:moveTo>
                  <a:lnTo>
                    <a:pt x="1135" y="136"/>
                  </a:lnTo>
                  <a:lnTo>
                    <a:pt x="1691" y="2052"/>
                  </a:lnTo>
                  <a:lnTo>
                    <a:pt x="1684" y="2052"/>
                  </a:lnTo>
                  <a:lnTo>
                    <a:pt x="436" y="331"/>
                  </a:lnTo>
                  <a:lnTo>
                    <a:pt x="1" y="459"/>
                  </a:lnTo>
                  <a:lnTo>
                    <a:pt x="917" y="3652"/>
                  </a:lnTo>
                  <a:lnTo>
                    <a:pt x="1375" y="3517"/>
                  </a:lnTo>
                  <a:lnTo>
                    <a:pt x="819" y="1601"/>
                  </a:lnTo>
                  <a:lnTo>
                    <a:pt x="827" y="1601"/>
                  </a:lnTo>
                  <a:lnTo>
                    <a:pt x="2082" y="3321"/>
                  </a:lnTo>
                  <a:lnTo>
                    <a:pt x="2510" y="3194"/>
                  </a:ln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275;p46">
              <a:extLst>
                <a:ext uri="{FF2B5EF4-FFF2-40B4-BE49-F238E27FC236}">
                  <a16:creationId xmlns:a16="http://schemas.microsoft.com/office/drawing/2014/main" id="{979CC308-1D26-4955-BF0F-11969D6201F5}"/>
                </a:ext>
              </a:extLst>
            </p:cNvPr>
            <p:cNvSpPr/>
            <p:nvPr/>
          </p:nvSpPr>
          <p:spPr>
            <a:xfrm rot="3607546">
              <a:off x="1531634" y="5229944"/>
              <a:ext cx="37531" cy="59206"/>
            </a:xfrm>
            <a:custGeom>
              <a:avLst/>
              <a:gdLst/>
              <a:ahLst/>
              <a:cxnLst/>
              <a:rect l="l" t="t" r="r" b="b"/>
              <a:pathLst>
                <a:path w="2277" h="3592" extrusionOk="0">
                  <a:moveTo>
                    <a:pt x="1360" y="1"/>
                  </a:moveTo>
                  <a:lnTo>
                    <a:pt x="0" y="399"/>
                  </a:lnTo>
                  <a:lnTo>
                    <a:pt x="917" y="3592"/>
                  </a:lnTo>
                  <a:lnTo>
                    <a:pt x="2277" y="3201"/>
                  </a:lnTo>
                  <a:lnTo>
                    <a:pt x="2149" y="2743"/>
                  </a:lnTo>
                  <a:lnTo>
                    <a:pt x="1240" y="2998"/>
                  </a:lnTo>
                  <a:lnTo>
                    <a:pt x="969" y="2059"/>
                  </a:lnTo>
                  <a:lnTo>
                    <a:pt x="1758" y="1834"/>
                  </a:lnTo>
                  <a:lnTo>
                    <a:pt x="1638" y="1406"/>
                  </a:lnTo>
                  <a:lnTo>
                    <a:pt x="849" y="1631"/>
                  </a:lnTo>
                  <a:lnTo>
                    <a:pt x="579" y="692"/>
                  </a:lnTo>
                  <a:lnTo>
                    <a:pt x="1480" y="436"/>
                  </a:ln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276;p46">
              <a:extLst>
                <a:ext uri="{FF2B5EF4-FFF2-40B4-BE49-F238E27FC236}">
                  <a16:creationId xmlns:a16="http://schemas.microsoft.com/office/drawing/2014/main" id="{98BA137D-3E02-4315-B147-E2486AE905B1}"/>
                </a:ext>
              </a:extLst>
            </p:cNvPr>
            <p:cNvSpPr/>
            <p:nvPr/>
          </p:nvSpPr>
          <p:spPr>
            <a:xfrm rot="3607546">
              <a:off x="1310043" y="5028148"/>
              <a:ext cx="9692" cy="8208"/>
            </a:xfrm>
            <a:custGeom>
              <a:avLst/>
              <a:gdLst/>
              <a:ahLst/>
              <a:cxnLst/>
              <a:rect l="l" t="t" r="r" b="b"/>
              <a:pathLst>
                <a:path w="588" h="498" extrusionOk="0">
                  <a:moveTo>
                    <a:pt x="300" y="0"/>
                  </a:moveTo>
                  <a:cubicBezTo>
                    <a:pt x="152" y="0"/>
                    <a:pt x="1" y="128"/>
                    <a:pt x="55" y="318"/>
                  </a:cubicBezTo>
                  <a:cubicBezTo>
                    <a:pt x="91" y="444"/>
                    <a:pt x="188" y="498"/>
                    <a:pt x="287" y="498"/>
                  </a:cubicBezTo>
                  <a:cubicBezTo>
                    <a:pt x="436" y="498"/>
                    <a:pt x="587" y="373"/>
                    <a:pt x="528" y="183"/>
                  </a:cubicBezTo>
                  <a:cubicBezTo>
                    <a:pt x="493" y="55"/>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277;p46">
              <a:extLst>
                <a:ext uri="{FF2B5EF4-FFF2-40B4-BE49-F238E27FC236}">
                  <a16:creationId xmlns:a16="http://schemas.microsoft.com/office/drawing/2014/main" id="{A8EBE164-CA76-47C1-A969-8F1B29AD2A38}"/>
                </a:ext>
              </a:extLst>
            </p:cNvPr>
            <p:cNvSpPr/>
            <p:nvPr/>
          </p:nvSpPr>
          <p:spPr>
            <a:xfrm rot="3607546">
              <a:off x="1574392" y="5283815"/>
              <a:ext cx="9692" cy="8225"/>
            </a:xfrm>
            <a:custGeom>
              <a:avLst/>
              <a:gdLst/>
              <a:ahLst/>
              <a:cxnLst/>
              <a:rect l="l" t="t" r="r" b="b"/>
              <a:pathLst>
                <a:path w="588" h="499" extrusionOk="0">
                  <a:moveTo>
                    <a:pt x="301" y="1"/>
                  </a:moveTo>
                  <a:cubicBezTo>
                    <a:pt x="152" y="1"/>
                    <a:pt x="1" y="126"/>
                    <a:pt x="59" y="316"/>
                  </a:cubicBezTo>
                  <a:cubicBezTo>
                    <a:pt x="95" y="444"/>
                    <a:pt x="191" y="499"/>
                    <a:pt x="288" y="499"/>
                  </a:cubicBezTo>
                  <a:cubicBezTo>
                    <a:pt x="436" y="499"/>
                    <a:pt x="587" y="371"/>
                    <a:pt x="533" y="180"/>
                  </a:cubicBezTo>
                  <a:cubicBezTo>
                    <a:pt x="497" y="55"/>
                    <a:pt x="399"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278;p46">
              <a:extLst>
                <a:ext uri="{FF2B5EF4-FFF2-40B4-BE49-F238E27FC236}">
                  <a16:creationId xmlns:a16="http://schemas.microsoft.com/office/drawing/2014/main" id="{94EC4809-2B12-4E47-9C70-727643A6D5FD}"/>
                </a:ext>
              </a:extLst>
            </p:cNvPr>
            <p:cNvSpPr/>
            <p:nvPr/>
          </p:nvSpPr>
          <p:spPr>
            <a:xfrm rot="3607546">
              <a:off x="1589861" y="5288614"/>
              <a:ext cx="36806" cy="56766"/>
            </a:xfrm>
            <a:custGeom>
              <a:avLst/>
              <a:gdLst/>
              <a:ahLst/>
              <a:cxnLst/>
              <a:rect l="l" t="t" r="r" b="b"/>
              <a:pathLst>
                <a:path w="2233" h="3444" extrusionOk="0">
                  <a:moveTo>
                    <a:pt x="923" y="460"/>
                  </a:moveTo>
                  <a:cubicBezTo>
                    <a:pt x="985" y="460"/>
                    <a:pt x="1045" y="475"/>
                    <a:pt x="1098" y="506"/>
                  </a:cubicBezTo>
                  <a:cubicBezTo>
                    <a:pt x="1180" y="581"/>
                    <a:pt x="1240" y="671"/>
                    <a:pt x="1263" y="776"/>
                  </a:cubicBezTo>
                  <a:lnTo>
                    <a:pt x="1706" y="2316"/>
                  </a:lnTo>
                  <a:cubicBezTo>
                    <a:pt x="1744" y="2422"/>
                    <a:pt x="1744" y="2534"/>
                    <a:pt x="1714" y="2640"/>
                  </a:cubicBezTo>
                  <a:cubicBezTo>
                    <a:pt x="1661" y="2730"/>
                    <a:pt x="1571" y="2797"/>
                    <a:pt x="1466" y="2812"/>
                  </a:cubicBezTo>
                  <a:lnTo>
                    <a:pt x="1255" y="2880"/>
                  </a:lnTo>
                  <a:lnTo>
                    <a:pt x="587" y="543"/>
                  </a:lnTo>
                  <a:lnTo>
                    <a:pt x="790" y="483"/>
                  </a:lnTo>
                  <a:cubicBezTo>
                    <a:pt x="833" y="468"/>
                    <a:pt x="878" y="460"/>
                    <a:pt x="923" y="460"/>
                  </a:cubicBezTo>
                  <a:close/>
                  <a:moveTo>
                    <a:pt x="957" y="0"/>
                  </a:moveTo>
                  <a:cubicBezTo>
                    <a:pt x="862" y="0"/>
                    <a:pt x="768" y="16"/>
                    <a:pt x="677" y="47"/>
                  </a:cubicBezTo>
                  <a:lnTo>
                    <a:pt x="1" y="250"/>
                  </a:lnTo>
                  <a:lnTo>
                    <a:pt x="925" y="3443"/>
                  </a:lnTo>
                  <a:lnTo>
                    <a:pt x="1556" y="3256"/>
                  </a:lnTo>
                  <a:cubicBezTo>
                    <a:pt x="1826" y="3173"/>
                    <a:pt x="2014" y="3045"/>
                    <a:pt x="2119" y="2857"/>
                  </a:cubicBezTo>
                  <a:cubicBezTo>
                    <a:pt x="2225" y="2677"/>
                    <a:pt x="2232" y="2437"/>
                    <a:pt x="2149" y="2136"/>
                  </a:cubicBezTo>
                  <a:lnTo>
                    <a:pt x="1721" y="641"/>
                  </a:lnTo>
                  <a:cubicBezTo>
                    <a:pt x="1669" y="416"/>
                    <a:pt x="1533" y="220"/>
                    <a:pt x="1338" y="93"/>
                  </a:cubicBezTo>
                  <a:cubicBezTo>
                    <a:pt x="1220" y="31"/>
                    <a:pt x="108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279;p46">
              <a:extLst>
                <a:ext uri="{FF2B5EF4-FFF2-40B4-BE49-F238E27FC236}">
                  <a16:creationId xmlns:a16="http://schemas.microsoft.com/office/drawing/2014/main" id="{B927897D-0EE4-4A9A-BBC9-5FDDCC372CD6}"/>
                </a:ext>
              </a:extLst>
            </p:cNvPr>
            <p:cNvSpPr/>
            <p:nvPr/>
          </p:nvSpPr>
          <p:spPr>
            <a:xfrm rot="3607546">
              <a:off x="1616153" y="5312640"/>
              <a:ext cx="34811" cy="54492"/>
            </a:xfrm>
            <a:custGeom>
              <a:avLst/>
              <a:gdLst/>
              <a:ahLst/>
              <a:cxnLst/>
              <a:rect l="l" t="t" r="r" b="b"/>
              <a:pathLst>
                <a:path w="2112" h="3306" extrusionOk="0">
                  <a:moveTo>
                    <a:pt x="817" y="476"/>
                  </a:moveTo>
                  <a:cubicBezTo>
                    <a:pt x="864" y="476"/>
                    <a:pt x="911" y="485"/>
                    <a:pt x="954" y="505"/>
                  </a:cubicBezTo>
                  <a:cubicBezTo>
                    <a:pt x="1045" y="550"/>
                    <a:pt x="1105" y="632"/>
                    <a:pt x="1120" y="723"/>
                  </a:cubicBezTo>
                  <a:lnTo>
                    <a:pt x="1608" y="2406"/>
                  </a:lnTo>
                  <a:cubicBezTo>
                    <a:pt x="1638" y="2496"/>
                    <a:pt x="1631" y="2593"/>
                    <a:pt x="1586" y="2676"/>
                  </a:cubicBezTo>
                  <a:cubicBezTo>
                    <a:pt x="1540" y="2751"/>
                    <a:pt x="1473" y="2796"/>
                    <a:pt x="1390" y="2819"/>
                  </a:cubicBezTo>
                  <a:cubicBezTo>
                    <a:pt x="1358" y="2828"/>
                    <a:pt x="1325" y="2832"/>
                    <a:pt x="1293" y="2832"/>
                  </a:cubicBezTo>
                  <a:cubicBezTo>
                    <a:pt x="1244" y="2832"/>
                    <a:pt x="1195" y="2822"/>
                    <a:pt x="1150" y="2804"/>
                  </a:cubicBezTo>
                  <a:cubicBezTo>
                    <a:pt x="1067" y="2759"/>
                    <a:pt x="1007" y="2676"/>
                    <a:pt x="992" y="2586"/>
                  </a:cubicBezTo>
                  <a:lnTo>
                    <a:pt x="504" y="903"/>
                  </a:lnTo>
                  <a:cubicBezTo>
                    <a:pt x="466" y="813"/>
                    <a:pt x="474" y="715"/>
                    <a:pt x="526" y="632"/>
                  </a:cubicBezTo>
                  <a:cubicBezTo>
                    <a:pt x="590" y="531"/>
                    <a:pt x="703" y="476"/>
                    <a:pt x="817" y="476"/>
                  </a:cubicBezTo>
                  <a:close/>
                  <a:moveTo>
                    <a:pt x="818" y="1"/>
                  </a:moveTo>
                  <a:cubicBezTo>
                    <a:pt x="742" y="1"/>
                    <a:pt x="667" y="11"/>
                    <a:pt x="594" y="31"/>
                  </a:cubicBezTo>
                  <a:cubicBezTo>
                    <a:pt x="496" y="61"/>
                    <a:pt x="406" y="107"/>
                    <a:pt x="331" y="159"/>
                  </a:cubicBezTo>
                  <a:cubicBezTo>
                    <a:pt x="248" y="219"/>
                    <a:pt x="181" y="294"/>
                    <a:pt x="128" y="377"/>
                  </a:cubicBezTo>
                  <a:cubicBezTo>
                    <a:pt x="68" y="467"/>
                    <a:pt x="30" y="565"/>
                    <a:pt x="15" y="670"/>
                  </a:cubicBezTo>
                  <a:cubicBezTo>
                    <a:pt x="0" y="790"/>
                    <a:pt x="15" y="918"/>
                    <a:pt x="53" y="1031"/>
                  </a:cubicBezTo>
                  <a:lnTo>
                    <a:pt x="534" y="2714"/>
                  </a:lnTo>
                  <a:cubicBezTo>
                    <a:pt x="564" y="2834"/>
                    <a:pt x="624" y="2947"/>
                    <a:pt x="699" y="3037"/>
                  </a:cubicBezTo>
                  <a:cubicBezTo>
                    <a:pt x="767" y="3119"/>
                    <a:pt x="849" y="3180"/>
                    <a:pt x="947" y="3225"/>
                  </a:cubicBezTo>
                  <a:cubicBezTo>
                    <a:pt x="1055" y="3279"/>
                    <a:pt x="1174" y="3306"/>
                    <a:pt x="1293" y="3306"/>
                  </a:cubicBezTo>
                  <a:cubicBezTo>
                    <a:pt x="1372" y="3306"/>
                    <a:pt x="1450" y="3294"/>
                    <a:pt x="1525" y="3270"/>
                  </a:cubicBezTo>
                  <a:cubicBezTo>
                    <a:pt x="1623" y="3247"/>
                    <a:pt x="1706" y="3202"/>
                    <a:pt x="1788" y="3142"/>
                  </a:cubicBezTo>
                  <a:cubicBezTo>
                    <a:pt x="1871" y="3082"/>
                    <a:pt x="1939" y="3007"/>
                    <a:pt x="1991" y="2924"/>
                  </a:cubicBezTo>
                  <a:cubicBezTo>
                    <a:pt x="2044" y="2834"/>
                    <a:pt x="2081" y="2736"/>
                    <a:pt x="2096" y="2631"/>
                  </a:cubicBezTo>
                  <a:cubicBezTo>
                    <a:pt x="2112" y="2511"/>
                    <a:pt x="2104" y="2391"/>
                    <a:pt x="2066" y="2270"/>
                  </a:cubicBezTo>
                  <a:lnTo>
                    <a:pt x="1586" y="587"/>
                  </a:lnTo>
                  <a:cubicBezTo>
                    <a:pt x="1548" y="467"/>
                    <a:pt x="1495" y="362"/>
                    <a:pt x="1413" y="264"/>
                  </a:cubicBezTo>
                  <a:cubicBezTo>
                    <a:pt x="1345" y="182"/>
                    <a:pt x="1262" y="122"/>
                    <a:pt x="1172" y="76"/>
                  </a:cubicBezTo>
                  <a:cubicBezTo>
                    <a:pt x="1058" y="26"/>
                    <a:pt x="937" y="1"/>
                    <a:pt x="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280;p46">
              <a:extLst>
                <a:ext uri="{FF2B5EF4-FFF2-40B4-BE49-F238E27FC236}">
                  <a16:creationId xmlns:a16="http://schemas.microsoft.com/office/drawing/2014/main" id="{444180DD-33BF-4377-BFF2-CD369B3FD292}"/>
                </a:ext>
              </a:extLst>
            </p:cNvPr>
            <p:cNvSpPr/>
            <p:nvPr/>
          </p:nvSpPr>
          <p:spPr>
            <a:xfrm rot="3607546">
              <a:off x="1646574" y="5342505"/>
              <a:ext cx="41503" cy="60211"/>
            </a:xfrm>
            <a:custGeom>
              <a:avLst/>
              <a:gdLst/>
              <a:ahLst/>
              <a:cxnLst/>
              <a:rect l="l" t="t" r="r" b="b"/>
              <a:pathLst>
                <a:path w="2518" h="3653" extrusionOk="0">
                  <a:moveTo>
                    <a:pt x="1594" y="1"/>
                  </a:moveTo>
                  <a:lnTo>
                    <a:pt x="1135" y="136"/>
                  </a:lnTo>
                  <a:lnTo>
                    <a:pt x="1691" y="2059"/>
                  </a:lnTo>
                  <a:lnTo>
                    <a:pt x="1684" y="2059"/>
                  </a:lnTo>
                  <a:lnTo>
                    <a:pt x="437" y="331"/>
                  </a:lnTo>
                  <a:lnTo>
                    <a:pt x="1" y="459"/>
                  </a:lnTo>
                  <a:lnTo>
                    <a:pt x="917" y="3652"/>
                  </a:lnTo>
                  <a:lnTo>
                    <a:pt x="1376" y="3524"/>
                  </a:lnTo>
                  <a:lnTo>
                    <a:pt x="827" y="1601"/>
                  </a:lnTo>
                  <a:lnTo>
                    <a:pt x="835" y="1601"/>
                  </a:lnTo>
                  <a:lnTo>
                    <a:pt x="2082" y="3322"/>
                  </a:lnTo>
                  <a:lnTo>
                    <a:pt x="2518" y="3194"/>
                  </a:lnTo>
                  <a:lnTo>
                    <a:pt x="1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281;p46">
              <a:extLst>
                <a:ext uri="{FF2B5EF4-FFF2-40B4-BE49-F238E27FC236}">
                  <a16:creationId xmlns:a16="http://schemas.microsoft.com/office/drawing/2014/main" id="{411F7261-A63B-4D39-BC79-B4995A4CB3C4}"/>
                </a:ext>
              </a:extLst>
            </p:cNvPr>
            <p:cNvSpPr/>
            <p:nvPr/>
          </p:nvSpPr>
          <p:spPr>
            <a:xfrm rot="3607546">
              <a:off x="1673670" y="5368245"/>
              <a:ext cx="34811" cy="54591"/>
            </a:xfrm>
            <a:custGeom>
              <a:avLst/>
              <a:gdLst/>
              <a:ahLst/>
              <a:cxnLst/>
              <a:rect l="l" t="t" r="r" b="b"/>
              <a:pathLst>
                <a:path w="2112" h="3312" extrusionOk="0">
                  <a:moveTo>
                    <a:pt x="820" y="478"/>
                  </a:moveTo>
                  <a:cubicBezTo>
                    <a:pt x="868" y="478"/>
                    <a:pt x="916" y="487"/>
                    <a:pt x="962" y="507"/>
                  </a:cubicBezTo>
                  <a:cubicBezTo>
                    <a:pt x="1044" y="552"/>
                    <a:pt x="1105" y="635"/>
                    <a:pt x="1120" y="725"/>
                  </a:cubicBezTo>
                  <a:lnTo>
                    <a:pt x="1608" y="2408"/>
                  </a:lnTo>
                  <a:cubicBezTo>
                    <a:pt x="1638" y="2498"/>
                    <a:pt x="1630" y="2596"/>
                    <a:pt x="1585" y="2678"/>
                  </a:cubicBezTo>
                  <a:cubicBezTo>
                    <a:pt x="1540" y="2746"/>
                    <a:pt x="1473" y="2798"/>
                    <a:pt x="1390" y="2821"/>
                  </a:cubicBezTo>
                  <a:cubicBezTo>
                    <a:pt x="1357" y="2831"/>
                    <a:pt x="1322" y="2836"/>
                    <a:pt x="1286" y="2836"/>
                  </a:cubicBezTo>
                  <a:cubicBezTo>
                    <a:pt x="1239" y="2836"/>
                    <a:pt x="1192" y="2827"/>
                    <a:pt x="1150" y="2806"/>
                  </a:cubicBezTo>
                  <a:cubicBezTo>
                    <a:pt x="1067" y="2761"/>
                    <a:pt x="1007" y="2678"/>
                    <a:pt x="992" y="2588"/>
                  </a:cubicBezTo>
                  <a:lnTo>
                    <a:pt x="503" y="905"/>
                  </a:lnTo>
                  <a:cubicBezTo>
                    <a:pt x="466" y="815"/>
                    <a:pt x="473" y="717"/>
                    <a:pt x="526" y="635"/>
                  </a:cubicBezTo>
                  <a:cubicBezTo>
                    <a:pt x="595" y="533"/>
                    <a:pt x="706" y="478"/>
                    <a:pt x="820" y="478"/>
                  </a:cubicBezTo>
                  <a:close/>
                  <a:moveTo>
                    <a:pt x="810" y="1"/>
                  </a:moveTo>
                  <a:cubicBezTo>
                    <a:pt x="736" y="1"/>
                    <a:pt x="663" y="11"/>
                    <a:pt x="594" y="33"/>
                  </a:cubicBezTo>
                  <a:cubicBezTo>
                    <a:pt x="496" y="64"/>
                    <a:pt x="406" y="101"/>
                    <a:pt x="331" y="161"/>
                  </a:cubicBezTo>
                  <a:cubicBezTo>
                    <a:pt x="248" y="221"/>
                    <a:pt x="180" y="296"/>
                    <a:pt x="128" y="379"/>
                  </a:cubicBezTo>
                  <a:cubicBezTo>
                    <a:pt x="68" y="469"/>
                    <a:pt x="30" y="567"/>
                    <a:pt x="15" y="672"/>
                  </a:cubicBezTo>
                  <a:cubicBezTo>
                    <a:pt x="0" y="792"/>
                    <a:pt x="15" y="920"/>
                    <a:pt x="53" y="1033"/>
                  </a:cubicBezTo>
                  <a:lnTo>
                    <a:pt x="534" y="2723"/>
                  </a:lnTo>
                  <a:cubicBezTo>
                    <a:pt x="564" y="2844"/>
                    <a:pt x="624" y="2949"/>
                    <a:pt x="699" y="3046"/>
                  </a:cubicBezTo>
                  <a:cubicBezTo>
                    <a:pt x="766" y="3122"/>
                    <a:pt x="857" y="3189"/>
                    <a:pt x="947" y="3234"/>
                  </a:cubicBezTo>
                  <a:cubicBezTo>
                    <a:pt x="1037" y="3279"/>
                    <a:pt x="1135" y="3302"/>
                    <a:pt x="1232" y="3309"/>
                  </a:cubicBezTo>
                  <a:cubicBezTo>
                    <a:pt x="1250" y="3311"/>
                    <a:pt x="1267" y="3311"/>
                    <a:pt x="1285" y="3311"/>
                  </a:cubicBezTo>
                  <a:cubicBezTo>
                    <a:pt x="1367" y="3311"/>
                    <a:pt x="1451" y="3298"/>
                    <a:pt x="1525" y="3279"/>
                  </a:cubicBezTo>
                  <a:cubicBezTo>
                    <a:pt x="1623" y="3249"/>
                    <a:pt x="1706" y="3204"/>
                    <a:pt x="1788" y="3152"/>
                  </a:cubicBezTo>
                  <a:cubicBezTo>
                    <a:pt x="1871" y="3091"/>
                    <a:pt x="1939" y="3016"/>
                    <a:pt x="1991" y="2934"/>
                  </a:cubicBezTo>
                  <a:cubicBezTo>
                    <a:pt x="2044" y="2844"/>
                    <a:pt x="2081" y="2746"/>
                    <a:pt x="2096" y="2641"/>
                  </a:cubicBezTo>
                  <a:cubicBezTo>
                    <a:pt x="2111" y="2520"/>
                    <a:pt x="2104" y="2393"/>
                    <a:pt x="2066" y="2280"/>
                  </a:cubicBezTo>
                  <a:lnTo>
                    <a:pt x="1585" y="589"/>
                  </a:lnTo>
                  <a:cubicBezTo>
                    <a:pt x="1548" y="477"/>
                    <a:pt x="1495" y="364"/>
                    <a:pt x="1413" y="274"/>
                  </a:cubicBezTo>
                  <a:cubicBezTo>
                    <a:pt x="1345" y="191"/>
                    <a:pt x="1262" y="124"/>
                    <a:pt x="1172" y="79"/>
                  </a:cubicBezTo>
                  <a:cubicBezTo>
                    <a:pt x="1074" y="33"/>
                    <a:pt x="977" y="11"/>
                    <a:pt x="879" y="3"/>
                  </a:cubicBezTo>
                  <a:cubicBezTo>
                    <a:pt x="856" y="2"/>
                    <a:pt x="83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282;p46">
              <a:extLst>
                <a:ext uri="{FF2B5EF4-FFF2-40B4-BE49-F238E27FC236}">
                  <a16:creationId xmlns:a16="http://schemas.microsoft.com/office/drawing/2014/main" id="{D8F53D0C-7DE9-4747-88A8-997ECDC1521C}"/>
                </a:ext>
              </a:extLst>
            </p:cNvPr>
            <p:cNvSpPr/>
            <p:nvPr/>
          </p:nvSpPr>
          <p:spPr>
            <a:xfrm rot="3607546">
              <a:off x="1694341" y="5381833"/>
              <a:ext cx="31350" cy="57360"/>
            </a:xfrm>
            <a:custGeom>
              <a:avLst/>
              <a:gdLst/>
              <a:ahLst/>
              <a:cxnLst/>
              <a:rect l="l" t="t" r="r" b="b"/>
              <a:pathLst>
                <a:path w="1902" h="3480" extrusionOk="0">
                  <a:moveTo>
                    <a:pt x="1510" y="0"/>
                  </a:moveTo>
                  <a:lnTo>
                    <a:pt x="0" y="436"/>
                  </a:lnTo>
                  <a:lnTo>
                    <a:pt x="120" y="872"/>
                  </a:lnTo>
                  <a:lnTo>
                    <a:pt x="654" y="714"/>
                  </a:lnTo>
                  <a:lnTo>
                    <a:pt x="1443" y="3479"/>
                  </a:lnTo>
                  <a:lnTo>
                    <a:pt x="1901" y="3344"/>
                  </a:lnTo>
                  <a:lnTo>
                    <a:pt x="1105" y="586"/>
                  </a:lnTo>
                  <a:lnTo>
                    <a:pt x="1638" y="436"/>
                  </a:ln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283;p46">
              <a:extLst>
                <a:ext uri="{FF2B5EF4-FFF2-40B4-BE49-F238E27FC236}">
                  <a16:creationId xmlns:a16="http://schemas.microsoft.com/office/drawing/2014/main" id="{9EF4CDA2-E903-46F5-A456-CCDE4171D376}"/>
                </a:ext>
              </a:extLst>
            </p:cNvPr>
            <p:cNvSpPr/>
            <p:nvPr/>
          </p:nvSpPr>
          <p:spPr>
            <a:xfrm rot="3607546">
              <a:off x="1724054" y="5417016"/>
              <a:ext cx="34581" cy="54673"/>
            </a:xfrm>
            <a:custGeom>
              <a:avLst/>
              <a:gdLst/>
              <a:ahLst/>
              <a:cxnLst/>
              <a:rect l="l" t="t" r="r" b="b"/>
              <a:pathLst>
                <a:path w="2098" h="3317" extrusionOk="0">
                  <a:moveTo>
                    <a:pt x="807" y="1"/>
                  </a:moveTo>
                  <a:cubicBezTo>
                    <a:pt x="728" y="1"/>
                    <a:pt x="652" y="10"/>
                    <a:pt x="572" y="33"/>
                  </a:cubicBezTo>
                  <a:cubicBezTo>
                    <a:pt x="474" y="63"/>
                    <a:pt x="377" y="109"/>
                    <a:pt x="286" y="176"/>
                  </a:cubicBezTo>
                  <a:cubicBezTo>
                    <a:pt x="211" y="236"/>
                    <a:pt x="144" y="311"/>
                    <a:pt x="99" y="394"/>
                  </a:cubicBezTo>
                  <a:cubicBezTo>
                    <a:pt x="53" y="484"/>
                    <a:pt x="23" y="574"/>
                    <a:pt x="16" y="672"/>
                  </a:cubicBezTo>
                  <a:cubicBezTo>
                    <a:pt x="1" y="777"/>
                    <a:pt x="16" y="882"/>
                    <a:pt x="46" y="980"/>
                  </a:cubicBezTo>
                  <a:lnTo>
                    <a:pt x="549" y="2738"/>
                  </a:lnTo>
                  <a:cubicBezTo>
                    <a:pt x="579" y="2866"/>
                    <a:pt x="640" y="2979"/>
                    <a:pt x="722" y="3084"/>
                  </a:cubicBezTo>
                  <a:cubicBezTo>
                    <a:pt x="790" y="3159"/>
                    <a:pt x="872" y="3219"/>
                    <a:pt x="970" y="3257"/>
                  </a:cubicBezTo>
                  <a:cubicBezTo>
                    <a:pt x="1060" y="3294"/>
                    <a:pt x="1150" y="3317"/>
                    <a:pt x="1248" y="3317"/>
                  </a:cubicBezTo>
                  <a:cubicBezTo>
                    <a:pt x="1346" y="3309"/>
                    <a:pt x="1436" y="3302"/>
                    <a:pt x="1526" y="3272"/>
                  </a:cubicBezTo>
                  <a:cubicBezTo>
                    <a:pt x="1624" y="3249"/>
                    <a:pt x="1714" y="3197"/>
                    <a:pt x="1789" y="3129"/>
                  </a:cubicBezTo>
                  <a:cubicBezTo>
                    <a:pt x="1864" y="3069"/>
                    <a:pt x="1932" y="2986"/>
                    <a:pt x="1977" y="2904"/>
                  </a:cubicBezTo>
                  <a:cubicBezTo>
                    <a:pt x="2075" y="2723"/>
                    <a:pt x="2097" y="2520"/>
                    <a:pt x="2037" y="2325"/>
                  </a:cubicBezTo>
                  <a:lnTo>
                    <a:pt x="1977" y="2130"/>
                  </a:lnTo>
                  <a:lnTo>
                    <a:pt x="1526" y="2265"/>
                  </a:lnTo>
                  <a:lnTo>
                    <a:pt x="1571" y="2415"/>
                  </a:lnTo>
                  <a:cubicBezTo>
                    <a:pt x="1586" y="2468"/>
                    <a:pt x="1586" y="2528"/>
                    <a:pt x="1586" y="2580"/>
                  </a:cubicBezTo>
                  <a:cubicBezTo>
                    <a:pt x="1579" y="2626"/>
                    <a:pt x="1564" y="2663"/>
                    <a:pt x="1549" y="2701"/>
                  </a:cubicBezTo>
                  <a:cubicBezTo>
                    <a:pt x="1526" y="2731"/>
                    <a:pt x="1496" y="2761"/>
                    <a:pt x="1466" y="2783"/>
                  </a:cubicBezTo>
                  <a:cubicBezTo>
                    <a:pt x="1436" y="2798"/>
                    <a:pt x="1406" y="2813"/>
                    <a:pt x="1368" y="2821"/>
                  </a:cubicBezTo>
                  <a:cubicBezTo>
                    <a:pt x="1340" y="2835"/>
                    <a:pt x="1308" y="2842"/>
                    <a:pt x="1276" y="2842"/>
                  </a:cubicBezTo>
                  <a:cubicBezTo>
                    <a:pt x="1224" y="2842"/>
                    <a:pt x="1170" y="2824"/>
                    <a:pt x="1128" y="2791"/>
                  </a:cubicBezTo>
                  <a:cubicBezTo>
                    <a:pt x="1068" y="2731"/>
                    <a:pt x="1023" y="2656"/>
                    <a:pt x="1000" y="2580"/>
                  </a:cubicBezTo>
                  <a:lnTo>
                    <a:pt x="527" y="943"/>
                  </a:lnTo>
                  <a:cubicBezTo>
                    <a:pt x="497" y="852"/>
                    <a:pt x="489" y="755"/>
                    <a:pt x="512" y="665"/>
                  </a:cubicBezTo>
                  <a:cubicBezTo>
                    <a:pt x="527" y="589"/>
                    <a:pt x="594" y="529"/>
                    <a:pt x="707" y="492"/>
                  </a:cubicBezTo>
                  <a:cubicBezTo>
                    <a:pt x="730" y="485"/>
                    <a:pt x="755" y="481"/>
                    <a:pt x="780" y="481"/>
                  </a:cubicBezTo>
                  <a:cubicBezTo>
                    <a:pt x="836" y="481"/>
                    <a:pt x="893" y="498"/>
                    <a:pt x="940" y="529"/>
                  </a:cubicBezTo>
                  <a:cubicBezTo>
                    <a:pt x="1008" y="582"/>
                    <a:pt x="1060" y="657"/>
                    <a:pt x="1083" y="747"/>
                  </a:cubicBezTo>
                  <a:lnTo>
                    <a:pt x="1128" y="897"/>
                  </a:lnTo>
                  <a:lnTo>
                    <a:pt x="1586" y="762"/>
                  </a:lnTo>
                  <a:lnTo>
                    <a:pt x="1534" y="582"/>
                  </a:lnTo>
                  <a:cubicBezTo>
                    <a:pt x="1504" y="477"/>
                    <a:pt x="1451" y="379"/>
                    <a:pt x="1391" y="296"/>
                  </a:cubicBezTo>
                  <a:cubicBezTo>
                    <a:pt x="1323" y="214"/>
                    <a:pt x="1248" y="146"/>
                    <a:pt x="1165" y="101"/>
                  </a:cubicBezTo>
                  <a:cubicBezTo>
                    <a:pt x="1075" y="48"/>
                    <a:pt x="978" y="11"/>
                    <a:pt x="880" y="3"/>
                  </a:cubicBezTo>
                  <a:cubicBezTo>
                    <a:pt x="855" y="2"/>
                    <a:pt x="831"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284;p46">
              <a:extLst>
                <a:ext uri="{FF2B5EF4-FFF2-40B4-BE49-F238E27FC236}">
                  <a16:creationId xmlns:a16="http://schemas.microsoft.com/office/drawing/2014/main" id="{4B5B796E-230E-4322-A397-B30190043353}"/>
                </a:ext>
              </a:extLst>
            </p:cNvPr>
            <p:cNvSpPr/>
            <p:nvPr/>
          </p:nvSpPr>
          <p:spPr>
            <a:xfrm rot="3607546">
              <a:off x="1742243" y="5439405"/>
              <a:ext cx="42245" cy="56849"/>
            </a:xfrm>
            <a:custGeom>
              <a:avLst/>
              <a:gdLst/>
              <a:ahLst/>
              <a:cxnLst/>
              <a:rect l="l" t="t" r="r" b="b"/>
              <a:pathLst>
                <a:path w="2563" h="3449" extrusionOk="0">
                  <a:moveTo>
                    <a:pt x="983" y="455"/>
                  </a:moveTo>
                  <a:cubicBezTo>
                    <a:pt x="1001" y="455"/>
                    <a:pt x="1019" y="456"/>
                    <a:pt x="1038" y="458"/>
                  </a:cubicBezTo>
                  <a:cubicBezTo>
                    <a:pt x="1090" y="458"/>
                    <a:pt x="1143" y="481"/>
                    <a:pt x="1188" y="518"/>
                  </a:cubicBezTo>
                  <a:cubicBezTo>
                    <a:pt x="1226" y="556"/>
                    <a:pt x="1263" y="609"/>
                    <a:pt x="1286" y="661"/>
                  </a:cubicBezTo>
                  <a:cubicBezTo>
                    <a:pt x="1316" y="729"/>
                    <a:pt x="1338" y="796"/>
                    <a:pt x="1361" y="864"/>
                  </a:cubicBezTo>
                  <a:cubicBezTo>
                    <a:pt x="1383" y="939"/>
                    <a:pt x="1398" y="1014"/>
                    <a:pt x="1406" y="1082"/>
                  </a:cubicBezTo>
                  <a:cubicBezTo>
                    <a:pt x="1421" y="1142"/>
                    <a:pt x="1413" y="1202"/>
                    <a:pt x="1398" y="1255"/>
                  </a:cubicBezTo>
                  <a:cubicBezTo>
                    <a:pt x="1383" y="1300"/>
                    <a:pt x="1361" y="1345"/>
                    <a:pt x="1323" y="1382"/>
                  </a:cubicBezTo>
                  <a:cubicBezTo>
                    <a:pt x="1263" y="1427"/>
                    <a:pt x="1203" y="1458"/>
                    <a:pt x="1135" y="1473"/>
                  </a:cubicBezTo>
                  <a:lnTo>
                    <a:pt x="872" y="1548"/>
                  </a:lnTo>
                  <a:lnTo>
                    <a:pt x="587" y="548"/>
                  </a:lnTo>
                  <a:lnTo>
                    <a:pt x="827" y="481"/>
                  </a:lnTo>
                  <a:cubicBezTo>
                    <a:pt x="878" y="464"/>
                    <a:pt x="929" y="455"/>
                    <a:pt x="983" y="455"/>
                  </a:cubicBezTo>
                  <a:close/>
                  <a:moveTo>
                    <a:pt x="1034" y="1"/>
                  </a:moveTo>
                  <a:cubicBezTo>
                    <a:pt x="942" y="1"/>
                    <a:pt x="843" y="16"/>
                    <a:pt x="737" y="45"/>
                  </a:cubicBezTo>
                  <a:lnTo>
                    <a:pt x="1" y="255"/>
                  </a:lnTo>
                  <a:lnTo>
                    <a:pt x="925" y="3449"/>
                  </a:lnTo>
                  <a:lnTo>
                    <a:pt x="1383" y="3313"/>
                  </a:lnTo>
                  <a:lnTo>
                    <a:pt x="985" y="1953"/>
                  </a:lnTo>
                  <a:lnTo>
                    <a:pt x="1263" y="1878"/>
                  </a:lnTo>
                  <a:lnTo>
                    <a:pt x="2082" y="3110"/>
                  </a:lnTo>
                  <a:lnTo>
                    <a:pt x="2563" y="2975"/>
                  </a:lnTo>
                  <a:lnTo>
                    <a:pt x="1654" y="1660"/>
                  </a:lnTo>
                  <a:cubicBezTo>
                    <a:pt x="1767" y="1555"/>
                    <a:pt x="1842" y="1405"/>
                    <a:pt x="1864" y="1255"/>
                  </a:cubicBezTo>
                  <a:cubicBezTo>
                    <a:pt x="1887" y="1082"/>
                    <a:pt x="1864" y="909"/>
                    <a:pt x="1819" y="751"/>
                  </a:cubicBezTo>
                  <a:cubicBezTo>
                    <a:pt x="1674" y="250"/>
                    <a:pt x="1412"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285;p46">
              <a:extLst>
                <a:ext uri="{FF2B5EF4-FFF2-40B4-BE49-F238E27FC236}">
                  <a16:creationId xmlns:a16="http://schemas.microsoft.com/office/drawing/2014/main" id="{E8C13B15-EBD8-48EE-B992-58D9BEE23232}"/>
                </a:ext>
              </a:extLst>
            </p:cNvPr>
            <p:cNvSpPr/>
            <p:nvPr/>
          </p:nvSpPr>
          <p:spPr>
            <a:xfrm rot="3607546">
              <a:off x="1769824" y="5461320"/>
              <a:ext cx="34828" cy="54442"/>
            </a:xfrm>
            <a:custGeom>
              <a:avLst/>
              <a:gdLst/>
              <a:ahLst/>
              <a:cxnLst/>
              <a:rect l="l" t="t" r="r" b="b"/>
              <a:pathLst>
                <a:path w="2113" h="3303" extrusionOk="0">
                  <a:moveTo>
                    <a:pt x="822" y="474"/>
                  </a:moveTo>
                  <a:cubicBezTo>
                    <a:pt x="868" y="474"/>
                    <a:pt x="913" y="483"/>
                    <a:pt x="955" y="504"/>
                  </a:cubicBezTo>
                  <a:cubicBezTo>
                    <a:pt x="1038" y="549"/>
                    <a:pt x="1098" y="625"/>
                    <a:pt x="1120" y="722"/>
                  </a:cubicBezTo>
                  <a:lnTo>
                    <a:pt x="1601" y="2405"/>
                  </a:lnTo>
                  <a:cubicBezTo>
                    <a:pt x="1639" y="2495"/>
                    <a:pt x="1631" y="2593"/>
                    <a:pt x="1586" y="2676"/>
                  </a:cubicBezTo>
                  <a:cubicBezTo>
                    <a:pt x="1541" y="2743"/>
                    <a:pt x="1466" y="2796"/>
                    <a:pt x="1391" y="2818"/>
                  </a:cubicBezTo>
                  <a:cubicBezTo>
                    <a:pt x="1358" y="2827"/>
                    <a:pt x="1326" y="2832"/>
                    <a:pt x="1294" y="2832"/>
                  </a:cubicBezTo>
                  <a:cubicBezTo>
                    <a:pt x="1244" y="2832"/>
                    <a:pt x="1196" y="2822"/>
                    <a:pt x="1151" y="2803"/>
                  </a:cubicBezTo>
                  <a:cubicBezTo>
                    <a:pt x="1068" y="2758"/>
                    <a:pt x="1008" y="2676"/>
                    <a:pt x="985" y="2586"/>
                  </a:cubicBezTo>
                  <a:lnTo>
                    <a:pt x="497" y="903"/>
                  </a:lnTo>
                  <a:cubicBezTo>
                    <a:pt x="467" y="812"/>
                    <a:pt x="474" y="707"/>
                    <a:pt x="519" y="625"/>
                  </a:cubicBezTo>
                  <a:cubicBezTo>
                    <a:pt x="564" y="557"/>
                    <a:pt x="640" y="512"/>
                    <a:pt x="715" y="489"/>
                  </a:cubicBezTo>
                  <a:cubicBezTo>
                    <a:pt x="751" y="479"/>
                    <a:pt x="787" y="474"/>
                    <a:pt x="822" y="474"/>
                  </a:cubicBezTo>
                  <a:close/>
                  <a:moveTo>
                    <a:pt x="817" y="0"/>
                  </a:moveTo>
                  <a:cubicBezTo>
                    <a:pt x="740" y="0"/>
                    <a:pt x="663" y="11"/>
                    <a:pt x="587" y="31"/>
                  </a:cubicBezTo>
                  <a:cubicBezTo>
                    <a:pt x="497" y="61"/>
                    <a:pt x="407" y="99"/>
                    <a:pt x="324" y="159"/>
                  </a:cubicBezTo>
                  <a:cubicBezTo>
                    <a:pt x="249" y="219"/>
                    <a:pt x="174" y="294"/>
                    <a:pt x="121" y="377"/>
                  </a:cubicBezTo>
                  <a:cubicBezTo>
                    <a:pt x="69" y="467"/>
                    <a:pt x="31" y="564"/>
                    <a:pt x="16" y="670"/>
                  </a:cubicBezTo>
                  <a:cubicBezTo>
                    <a:pt x="1" y="790"/>
                    <a:pt x="9" y="918"/>
                    <a:pt x="46" y="1030"/>
                  </a:cubicBezTo>
                  <a:lnTo>
                    <a:pt x="534" y="2713"/>
                  </a:lnTo>
                  <a:cubicBezTo>
                    <a:pt x="564" y="2833"/>
                    <a:pt x="617" y="2946"/>
                    <a:pt x="700" y="3036"/>
                  </a:cubicBezTo>
                  <a:cubicBezTo>
                    <a:pt x="767" y="3119"/>
                    <a:pt x="850" y="3179"/>
                    <a:pt x="948" y="3224"/>
                  </a:cubicBezTo>
                  <a:cubicBezTo>
                    <a:pt x="1038" y="3269"/>
                    <a:pt x="1136" y="3292"/>
                    <a:pt x="1233" y="3299"/>
                  </a:cubicBezTo>
                  <a:cubicBezTo>
                    <a:pt x="1256" y="3301"/>
                    <a:pt x="1279" y="3302"/>
                    <a:pt x="1302" y="3302"/>
                  </a:cubicBezTo>
                  <a:cubicBezTo>
                    <a:pt x="1377" y="3302"/>
                    <a:pt x="1452" y="3292"/>
                    <a:pt x="1526" y="3269"/>
                  </a:cubicBezTo>
                  <a:cubicBezTo>
                    <a:pt x="1616" y="3239"/>
                    <a:pt x="1707" y="3202"/>
                    <a:pt x="1782" y="3142"/>
                  </a:cubicBezTo>
                  <a:cubicBezTo>
                    <a:pt x="1864" y="3081"/>
                    <a:pt x="1932" y="3006"/>
                    <a:pt x="1992" y="2924"/>
                  </a:cubicBezTo>
                  <a:cubicBezTo>
                    <a:pt x="2045" y="2833"/>
                    <a:pt x="2082" y="2736"/>
                    <a:pt x="2097" y="2631"/>
                  </a:cubicBezTo>
                  <a:cubicBezTo>
                    <a:pt x="2112" y="2510"/>
                    <a:pt x="2105" y="2390"/>
                    <a:pt x="2067" y="2270"/>
                  </a:cubicBezTo>
                  <a:lnTo>
                    <a:pt x="1579" y="587"/>
                  </a:lnTo>
                  <a:cubicBezTo>
                    <a:pt x="1549" y="467"/>
                    <a:pt x="1489" y="354"/>
                    <a:pt x="1414" y="264"/>
                  </a:cubicBezTo>
                  <a:cubicBezTo>
                    <a:pt x="1346" y="181"/>
                    <a:pt x="1263" y="121"/>
                    <a:pt x="1166" y="76"/>
                  </a:cubicBezTo>
                  <a:cubicBezTo>
                    <a:pt x="1055" y="26"/>
                    <a:pt x="937" y="0"/>
                    <a:pt x="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286;p46">
              <a:extLst>
                <a:ext uri="{FF2B5EF4-FFF2-40B4-BE49-F238E27FC236}">
                  <a16:creationId xmlns:a16="http://schemas.microsoft.com/office/drawing/2014/main" id="{7A958EFD-C283-40EC-9F92-67A532927C4A}"/>
                </a:ext>
              </a:extLst>
            </p:cNvPr>
            <p:cNvSpPr/>
            <p:nvPr/>
          </p:nvSpPr>
          <p:spPr>
            <a:xfrm rot="3607546">
              <a:off x="1792859" y="5483223"/>
              <a:ext cx="34317" cy="54739"/>
            </a:xfrm>
            <a:custGeom>
              <a:avLst/>
              <a:gdLst/>
              <a:ahLst/>
              <a:cxnLst/>
              <a:rect l="l" t="t" r="r" b="b"/>
              <a:pathLst>
                <a:path w="2082" h="3321" extrusionOk="0">
                  <a:moveTo>
                    <a:pt x="797" y="1"/>
                  </a:moveTo>
                  <a:cubicBezTo>
                    <a:pt x="722" y="1"/>
                    <a:pt x="649" y="11"/>
                    <a:pt x="579" y="31"/>
                  </a:cubicBezTo>
                  <a:cubicBezTo>
                    <a:pt x="459" y="69"/>
                    <a:pt x="353" y="129"/>
                    <a:pt x="256" y="204"/>
                  </a:cubicBezTo>
                  <a:cubicBezTo>
                    <a:pt x="173" y="271"/>
                    <a:pt x="113" y="362"/>
                    <a:pt x="68" y="459"/>
                  </a:cubicBezTo>
                  <a:cubicBezTo>
                    <a:pt x="23" y="564"/>
                    <a:pt x="0" y="670"/>
                    <a:pt x="0" y="782"/>
                  </a:cubicBezTo>
                  <a:cubicBezTo>
                    <a:pt x="0" y="903"/>
                    <a:pt x="15" y="1023"/>
                    <a:pt x="53" y="1135"/>
                  </a:cubicBezTo>
                  <a:cubicBezTo>
                    <a:pt x="98" y="1308"/>
                    <a:pt x="181" y="1466"/>
                    <a:pt x="293" y="1601"/>
                  </a:cubicBezTo>
                  <a:cubicBezTo>
                    <a:pt x="429" y="1729"/>
                    <a:pt x="601" y="1804"/>
                    <a:pt x="782" y="1812"/>
                  </a:cubicBezTo>
                  <a:lnTo>
                    <a:pt x="1150" y="1849"/>
                  </a:lnTo>
                  <a:cubicBezTo>
                    <a:pt x="1202" y="1857"/>
                    <a:pt x="1255" y="1864"/>
                    <a:pt x="1308" y="1879"/>
                  </a:cubicBezTo>
                  <a:cubicBezTo>
                    <a:pt x="1345" y="1887"/>
                    <a:pt x="1383" y="1909"/>
                    <a:pt x="1413" y="1939"/>
                  </a:cubicBezTo>
                  <a:cubicBezTo>
                    <a:pt x="1443" y="1969"/>
                    <a:pt x="1473" y="2007"/>
                    <a:pt x="1488" y="2052"/>
                  </a:cubicBezTo>
                  <a:cubicBezTo>
                    <a:pt x="1511" y="2120"/>
                    <a:pt x="1533" y="2187"/>
                    <a:pt x="1556" y="2263"/>
                  </a:cubicBezTo>
                  <a:cubicBezTo>
                    <a:pt x="1578" y="2330"/>
                    <a:pt x="1593" y="2398"/>
                    <a:pt x="1601" y="2458"/>
                  </a:cubicBezTo>
                  <a:cubicBezTo>
                    <a:pt x="1616" y="2510"/>
                    <a:pt x="1616" y="2563"/>
                    <a:pt x="1601" y="2623"/>
                  </a:cubicBezTo>
                  <a:cubicBezTo>
                    <a:pt x="1593" y="2668"/>
                    <a:pt x="1563" y="2706"/>
                    <a:pt x="1533" y="2743"/>
                  </a:cubicBezTo>
                  <a:cubicBezTo>
                    <a:pt x="1480" y="2781"/>
                    <a:pt x="1420" y="2811"/>
                    <a:pt x="1360" y="2826"/>
                  </a:cubicBezTo>
                  <a:cubicBezTo>
                    <a:pt x="1324" y="2841"/>
                    <a:pt x="1285" y="2849"/>
                    <a:pt x="1246" y="2849"/>
                  </a:cubicBezTo>
                  <a:cubicBezTo>
                    <a:pt x="1189" y="2849"/>
                    <a:pt x="1132" y="2832"/>
                    <a:pt x="1082" y="2796"/>
                  </a:cubicBezTo>
                  <a:cubicBezTo>
                    <a:pt x="1015" y="2751"/>
                    <a:pt x="962" y="2676"/>
                    <a:pt x="939" y="2593"/>
                  </a:cubicBezTo>
                  <a:lnTo>
                    <a:pt x="902" y="2450"/>
                  </a:lnTo>
                  <a:lnTo>
                    <a:pt x="444" y="2586"/>
                  </a:lnTo>
                  <a:lnTo>
                    <a:pt x="489" y="2751"/>
                  </a:lnTo>
                  <a:cubicBezTo>
                    <a:pt x="579" y="3059"/>
                    <a:pt x="849" y="3284"/>
                    <a:pt x="1165" y="3314"/>
                  </a:cubicBezTo>
                  <a:cubicBezTo>
                    <a:pt x="1193" y="3318"/>
                    <a:pt x="1222" y="3320"/>
                    <a:pt x="1251" y="3320"/>
                  </a:cubicBezTo>
                  <a:cubicBezTo>
                    <a:pt x="1330" y="3320"/>
                    <a:pt x="1411" y="3306"/>
                    <a:pt x="1488" y="3284"/>
                  </a:cubicBezTo>
                  <a:cubicBezTo>
                    <a:pt x="1616" y="3254"/>
                    <a:pt x="1736" y="3194"/>
                    <a:pt x="1841" y="3104"/>
                  </a:cubicBezTo>
                  <a:cubicBezTo>
                    <a:pt x="1924" y="3036"/>
                    <a:pt x="1991" y="2946"/>
                    <a:pt x="2029" y="2841"/>
                  </a:cubicBezTo>
                  <a:cubicBezTo>
                    <a:pt x="2067" y="2736"/>
                    <a:pt x="2082" y="2623"/>
                    <a:pt x="2074" y="2510"/>
                  </a:cubicBezTo>
                  <a:cubicBezTo>
                    <a:pt x="2067" y="2375"/>
                    <a:pt x="2044" y="2247"/>
                    <a:pt x="2006" y="2120"/>
                  </a:cubicBezTo>
                  <a:cubicBezTo>
                    <a:pt x="1976" y="2015"/>
                    <a:pt x="1946" y="1917"/>
                    <a:pt x="1901" y="1819"/>
                  </a:cubicBezTo>
                  <a:cubicBezTo>
                    <a:pt x="1864" y="1737"/>
                    <a:pt x="1819" y="1661"/>
                    <a:pt x="1758" y="1594"/>
                  </a:cubicBezTo>
                  <a:cubicBezTo>
                    <a:pt x="1706" y="1534"/>
                    <a:pt x="1638" y="1481"/>
                    <a:pt x="1563" y="1451"/>
                  </a:cubicBezTo>
                  <a:cubicBezTo>
                    <a:pt x="1473" y="1413"/>
                    <a:pt x="1375" y="1391"/>
                    <a:pt x="1285" y="1383"/>
                  </a:cubicBezTo>
                  <a:lnTo>
                    <a:pt x="894" y="1346"/>
                  </a:lnTo>
                  <a:cubicBezTo>
                    <a:pt x="834" y="1346"/>
                    <a:pt x="782" y="1331"/>
                    <a:pt x="729" y="1316"/>
                  </a:cubicBezTo>
                  <a:cubicBezTo>
                    <a:pt x="692" y="1301"/>
                    <a:pt x="654" y="1286"/>
                    <a:pt x="624" y="1256"/>
                  </a:cubicBezTo>
                  <a:cubicBezTo>
                    <a:pt x="601" y="1226"/>
                    <a:pt x="579" y="1196"/>
                    <a:pt x="564" y="1151"/>
                  </a:cubicBezTo>
                  <a:cubicBezTo>
                    <a:pt x="541" y="1105"/>
                    <a:pt x="526" y="1053"/>
                    <a:pt x="511" y="1000"/>
                  </a:cubicBezTo>
                  <a:cubicBezTo>
                    <a:pt x="496" y="948"/>
                    <a:pt x="481" y="895"/>
                    <a:pt x="481" y="835"/>
                  </a:cubicBezTo>
                  <a:cubicBezTo>
                    <a:pt x="474" y="790"/>
                    <a:pt x="474" y="745"/>
                    <a:pt x="489" y="692"/>
                  </a:cubicBezTo>
                  <a:cubicBezTo>
                    <a:pt x="496" y="647"/>
                    <a:pt x="526" y="610"/>
                    <a:pt x="556" y="580"/>
                  </a:cubicBezTo>
                  <a:cubicBezTo>
                    <a:pt x="594" y="534"/>
                    <a:pt x="646" y="512"/>
                    <a:pt x="699" y="497"/>
                  </a:cubicBezTo>
                  <a:cubicBezTo>
                    <a:pt x="735" y="483"/>
                    <a:pt x="772" y="476"/>
                    <a:pt x="808" y="476"/>
                  </a:cubicBezTo>
                  <a:cubicBezTo>
                    <a:pt x="871" y="476"/>
                    <a:pt x="932" y="496"/>
                    <a:pt x="985" y="534"/>
                  </a:cubicBezTo>
                  <a:cubicBezTo>
                    <a:pt x="1052" y="602"/>
                    <a:pt x="1112" y="692"/>
                    <a:pt x="1135" y="790"/>
                  </a:cubicBezTo>
                  <a:lnTo>
                    <a:pt x="1165" y="888"/>
                  </a:lnTo>
                  <a:lnTo>
                    <a:pt x="1623" y="760"/>
                  </a:lnTo>
                  <a:lnTo>
                    <a:pt x="1548" y="534"/>
                  </a:lnTo>
                  <a:cubicBezTo>
                    <a:pt x="1526" y="444"/>
                    <a:pt x="1480" y="362"/>
                    <a:pt x="1420" y="286"/>
                  </a:cubicBezTo>
                  <a:cubicBezTo>
                    <a:pt x="1360" y="211"/>
                    <a:pt x="1285" y="151"/>
                    <a:pt x="1202" y="99"/>
                  </a:cubicBezTo>
                  <a:cubicBezTo>
                    <a:pt x="1112" y="54"/>
                    <a:pt x="1015" y="24"/>
                    <a:pt x="909" y="8"/>
                  </a:cubicBezTo>
                  <a:cubicBezTo>
                    <a:pt x="872" y="3"/>
                    <a:pt x="834"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287;p46">
              <a:extLst>
                <a:ext uri="{FF2B5EF4-FFF2-40B4-BE49-F238E27FC236}">
                  <a16:creationId xmlns:a16="http://schemas.microsoft.com/office/drawing/2014/main" id="{E198E5F5-6B48-4192-91D1-191D50DDBE67}"/>
                </a:ext>
              </a:extLst>
            </p:cNvPr>
            <p:cNvSpPr/>
            <p:nvPr/>
          </p:nvSpPr>
          <p:spPr>
            <a:xfrm rot="3607546">
              <a:off x="1815087" y="5504752"/>
              <a:ext cx="34317" cy="54690"/>
            </a:xfrm>
            <a:custGeom>
              <a:avLst/>
              <a:gdLst/>
              <a:ahLst/>
              <a:cxnLst/>
              <a:rect l="l" t="t" r="r" b="b"/>
              <a:pathLst>
                <a:path w="2082" h="3318" extrusionOk="0">
                  <a:moveTo>
                    <a:pt x="797" y="1"/>
                  </a:moveTo>
                  <a:cubicBezTo>
                    <a:pt x="723" y="1"/>
                    <a:pt x="649" y="11"/>
                    <a:pt x="579" y="31"/>
                  </a:cubicBezTo>
                  <a:cubicBezTo>
                    <a:pt x="459" y="68"/>
                    <a:pt x="346" y="121"/>
                    <a:pt x="256" y="203"/>
                  </a:cubicBezTo>
                  <a:cubicBezTo>
                    <a:pt x="173" y="271"/>
                    <a:pt x="106" y="361"/>
                    <a:pt x="68" y="459"/>
                  </a:cubicBezTo>
                  <a:cubicBezTo>
                    <a:pt x="23" y="564"/>
                    <a:pt x="1" y="669"/>
                    <a:pt x="1" y="782"/>
                  </a:cubicBezTo>
                  <a:cubicBezTo>
                    <a:pt x="1" y="902"/>
                    <a:pt x="16" y="1015"/>
                    <a:pt x="53" y="1135"/>
                  </a:cubicBezTo>
                  <a:cubicBezTo>
                    <a:pt x="91" y="1308"/>
                    <a:pt x="181" y="1466"/>
                    <a:pt x="294" y="1601"/>
                  </a:cubicBezTo>
                  <a:cubicBezTo>
                    <a:pt x="429" y="1729"/>
                    <a:pt x="602" y="1804"/>
                    <a:pt x="782" y="1811"/>
                  </a:cubicBezTo>
                  <a:lnTo>
                    <a:pt x="1150" y="1849"/>
                  </a:lnTo>
                  <a:cubicBezTo>
                    <a:pt x="1203" y="1856"/>
                    <a:pt x="1255" y="1864"/>
                    <a:pt x="1308" y="1879"/>
                  </a:cubicBezTo>
                  <a:cubicBezTo>
                    <a:pt x="1345" y="1886"/>
                    <a:pt x="1383" y="1909"/>
                    <a:pt x="1406" y="1931"/>
                  </a:cubicBezTo>
                  <a:cubicBezTo>
                    <a:pt x="1443" y="1969"/>
                    <a:pt x="1466" y="2007"/>
                    <a:pt x="1481" y="2052"/>
                  </a:cubicBezTo>
                  <a:cubicBezTo>
                    <a:pt x="1503" y="2104"/>
                    <a:pt x="1526" y="2172"/>
                    <a:pt x="1548" y="2255"/>
                  </a:cubicBezTo>
                  <a:cubicBezTo>
                    <a:pt x="1571" y="2322"/>
                    <a:pt x="1586" y="2390"/>
                    <a:pt x="1601" y="2457"/>
                  </a:cubicBezTo>
                  <a:cubicBezTo>
                    <a:pt x="1616" y="2510"/>
                    <a:pt x="1616" y="2563"/>
                    <a:pt x="1601" y="2623"/>
                  </a:cubicBezTo>
                  <a:cubicBezTo>
                    <a:pt x="1593" y="2668"/>
                    <a:pt x="1563" y="2713"/>
                    <a:pt x="1526" y="2743"/>
                  </a:cubicBezTo>
                  <a:cubicBezTo>
                    <a:pt x="1481" y="2781"/>
                    <a:pt x="1421" y="2811"/>
                    <a:pt x="1360" y="2826"/>
                  </a:cubicBezTo>
                  <a:cubicBezTo>
                    <a:pt x="1321" y="2841"/>
                    <a:pt x="1280" y="2849"/>
                    <a:pt x="1241" y="2849"/>
                  </a:cubicBezTo>
                  <a:cubicBezTo>
                    <a:pt x="1182" y="2849"/>
                    <a:pt x="1124" y="2831"/>
                    <a:pt x="1075" y="2796"/>
                  </a:cubicBezTo>
                  <a:cubicBezTo>
                    <a:pt x="1007" y="2750"/>
                    <a:pt x="962" y="2675"/>
                    <a:pt x="940" y="2593"/>
                  </a:cubicBezTo>
                  <a:lnTo>
                    <a:pt x="895" y="2450"/>
                  </a:lnTo>
                  <a:lnTo>
                    <a:pt x="444" y="2585"/>
                  </a:lnTo>
                  <a:lnTo>
                    <a:pt x="489" y="2750"/>
                  </a:lnTo>
                  <a:cubicBezTo>
                    <a:pt x="519" y="2856"/>
                    <a:pt x="564" y="2953"/>
                    <a:pt x="632" y="3036"/>
                  </a:cubicBezTo>
                  <a:cubicBezTo>
                    <a:pt x="699" y="3111"/>
                    <a:pt x="782" y="3179"/>
                    <a:pt x="872" y="3224"/>
                  </a:cubicBezTo>
                  <a:cubicBezTo>
                    <a:pt x="955" y="3276"/>
                    <a:pt x="1060" y="3306"/>
                    <a:pt x="1158" y="3314"/>
                  </a:cubicBezTo>
                  <a:cubicBezTo>
                    <a:pt x="1186" y="3317"/>
                    <a:pt x="1215" y="3318"/>
                    <a:pt x="1244" y="3318"/>
                  </a:cubicBezTo>
                  <a:cubicBezTo>
                    <a:pt x="1461" y="3318"/>
                    <a:pt x="1669" y="3243"/>
                    <a:pt x="1841" y="3104"/>
                  </a:cubicBezTo>
                  <a:cubicBezTo>
                    <a:pt x="1924" y="3036"/>
                    <a:pt x="1984" y="2946"/>
                    <a:pt x="2029" y="2841"/>
                  </a:cubicBezTo>
                  <a:cubicBezTo>
                    <a:pt x="2067" y="2735"/>
                    <a:pt x="2082" y="2623"/>
                    <a:pt x="2074" y="2510"/>
                  </a:cubicBezTo>
                  <a:cubicBezTo>
                    <a:pt x="2067" y="2375"/>
                    <a:pt x="2044" y="2247"/>
                    <a:pt x="2007" y="2119"/>
                  </a:cubicBezTo>
                  <a:cubicBezTo>
                    <a:pt x="1977" y="2022"/>
                    <a:pt x="1939" y="1916"/>
                    <a:pt x="1894" y="1819"/>
                  </a:cubicBezTo>
                  <a:cubicBezTo>
                    <a:pt x="1864" y="1736"/>
                    <a:pt x="1811" y="1661"/>
                    <a:pt x="1759" y="1593"/>
                  </a:cubicBezTo>
                  <a:cubicBezTo>
                    <a:pt x="1699" y="1533"/>
                    <a:pt x="1631" y="1488"/>
                    <a:pt x="1556" y="1451"/>
                  </a:cubicBezTo>
                  <a:cubicBezTo>
                    <a:pt x="1466" y="1413"/>
                    <a:pt x="1375" y="1391"/>
                    <a:pt x="1278" y="1383"/>
                  </a:cubicBezTo>
                  <a:lnTo>
                    <a:pt x="887" y="1345"/>
                  </a:lnTo>
                  <a:cubicBezTo>
                    <a:pt x="835" y="1345"/>
                    <a:pt x="774" y="1330"/>
                    <a:pt x="729" y="1315"/>
                  </a:cubicBezTo>
                  <a:cubicBezTo>
                    <a:pt x="684" y="1308"/>
                    <a:pt x="654" y="1285"/>
                    <a:pt x="624" y="1255"/>
                  </a:cubicBezTo>
                  <a:cubicBezTo>
                    <a:pt x="594" y="1225"/>
                    <a:pt x="572" y="1195"/>
                    <a:pt x="557" y="1158"/>
                  </a:cubicBezTo>
                  <a:cubicBezTo>
                    <a:pt x="542" y="1113"/>
                    <a:pt x="519" y="1060"/>
                    <a:pt x="504" y="1000"/>
                  </a:cubicBezTo>
                  <a:cubicBezTo>
                    <a:pt x="489" y="947"/>
                    <a:pt x="481" y="895"/>
                    <a:pt x="474" y="835"/>
                  </a:cubicBezTo>
                  <a:cubicBezTo>
                    <a:pt x="466" y="789"/>
                    <a:pt x="474" y="744"/>
                    <a:pt x="481" y="692"/>
                  </a:cubicBezTo>
                  <a:cubicBezTo>
                    <a:pt x="496" y="654"/>
                    <a:pt x="519" y="609"/>
                    <a:pt x="549" y="579"/>
                  </a:cubicBezTo>
                  <a:cubicBezTo>
                    <a:pt x="587" y="534"/>
                    <a:pt x="639" y="511"/>
                    <a:pt x="692" y="496"/>
                  </a:cubicBezTo>
                  <a:cubicBezTo>
                    <a:pt x="727" y="483"/>
                    <a:pt x="763" y="476"/>
                    <a:pt x="798" y="476"/>
                  </a:cubicBezTo>
                  <a:cubicBezTo>
                    <a:pt x="862" y="476"/>
                    <a:pt x="924" y="498"/>
                    <a:pt x="977" y="542"/>
                  </a:cubicBezTo>
                  <a:cubicBezTo>
                    <a:pt x="1052" y="602"/>
                    <a:pt x="1105" y="692"/>
                    <a:pt x="1128" y="789"/>
                  </a:cubicBezTo>
                  <a:lnTo>
                    <a:pt x="1158" y="895"/>
                  </a:lnTo>
                  <a:lnTo>
                    <a:pt x="1616" y="759"/>
                  </a:lnTo>
                  <a:lnTo>
                    <a:pt x="1548" y="534"/>
                  </a:lnTo>
                  <a:cubicBezTo>
                    <a:pt x="1526" y="444"/>
                    <a:pt x="1481" y="361"/>
                    <a:pt x="1421" y="286"/>
                  </a:cubicBezTo>
                  <a:cubicBezTo>
                    <a:pt x="1360" y="211"/>
                    <a:pt x="1285" y="151"/>
                    <a:pt x="1195" y="98"/>
                  </a:cubicBezTo>
                  <a:cubicBezTo>
                    <a:pt x="1105" y="53"/>
                    <a:pt x="1007" y="23"/>
                    <a:pt x="910" y="8"/>
                  </a:cubicBezTo>
                  <a:cubicBezTo>
                    <a:pt x="872" y="3"/>
                    <a:pt x="835"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288;p46">
              <a:extLst>
                <a:ext uri="{FF2B5EF4-FFF2-40B4-BE49-F238E27FC236}">
                  <a16:creationId xmlns:a16="http://schemas.microsoft.com/office/drawing/2014/main" id="{FB3ACA32-DE36-4112-BD5C-E92869556344}"/>
                </a:ext>
              </a:extLst>
            </p:cNvPr>
            <p:cNvSpPr/>
            <p:nvPr/>
          </p:nvSpPr>
          <p:spPr>
            <a:xfrm rot="3607546">
              <a:off x="1877368" y="5564895"/>
              <a:ext cx="34070" cy="54657"/>
            </a:xfrm>
            <a:custGeom>
              <a:avLst/>
              <a:gdLst/>
              <a:ahLst/>
              <a:cxnLst/>
              <a:rect l="l" t="t" r="r" b="b"/>
              <a:pathLst>
                <a:path w="2067" h="3316" extrusionOk="0">
                  <a:moveTo>
                    <a:pt x="814" y="0"/>
                  </a:moveTo>
                  <a:cubicBezTo>
                    <a:pt x="620" y="0"/>
                    <a:pt x="434" y="60"/>
                    <a:pt x="279" y="175"/>
                  </a:cubicBezTo>
                  <a:cubicBezTo>
                    <a:pt x="203" y="235"/>
                    <a:pt x="143" y="311"/>
                    <a:pt x="91" y="401"/>
                  </a:cubicBezTo>
                  <a:cubicBezTo>
                    <a:pt x="46" y="483"/>
                    <a:pt x="16" y="581"/>
                    <a:pt x="8" y="671"/>
                  </a:cubicBezTo>
                  <a:cubicBezTo>
                    <a:pt x="1" y="776"/>
                    <a:pt x="8" y="882"/>
                    <a:pt x="38" y="979"/>
                  </a:cubicBezTo>
                  <a:lnTo>
                    <a:pt x="549" y="2737"/>
                  </a:lnTo>
                  <a:cubicBezTo>
                    <a:pt x="579" y="2865"/>
                    <a:pt x="639" y="2978"/>
                    <a:pt x="722" y="3083"/>
                  </a:cubicBezTo>
                  <a:cubicBezTo>
                    <a:pt x="789" y="3158"/>
                    <a:pt x="872" y="3218"/>
                    <a:pt x="962" y="3263"/>
                  </a:cubicBezTo>
                  <a:cubicBezTo>
                    <a:pt x="1052" y="3301"/>
                    <a:pt x="1143" y="3316"/>
                    <a:pt x="1240" y="3316"/>
                  </a:cubicBezTo>
                  <a:cubicBezTo>
                    <a:pt x="1330" y="3316"/>
                    <a:pt x="1428" y="3301"/>
                    <a:pt x="1518" y="3271"/>
                  </a:cubicBezTo>
                  <a:cubicBezTo>
                    <a:pt x="1616" y="3248"/>
                    <a:pt x="1706" y="3196"/>
                    <a:pt x="1781" y="3128"/>
                  </a:cubicBezTo>
                  <a:cubicBezTo>
                    <a:pt x="1931" y="3000"/>
                    <a:pt x="2029" y="2820"/>
                    <a:pt x="2052" y="2625"/>
                  </a:cubicBezTo>
                  <a:cubicBezTo>
                    <a:pt x="2067" y="2519"/>
                    <a:pt x="2059" y="2422"/>
                    <a:pt x="2029" y="2324"/>
                  </a:cubicBezTo>
                  <a:lnTo>
                    <a:pt x="1969" y="2129"/>
                  </a:lnTo>
                  <a:lnTo>
                    <a:pt x="1518" y="2264"/>
                  </a:lnTo>
                  <a:lnTo>
                    <a:pt x="1563" y="2422"/>
                  </a:lnTo>
                  <a:cubicBezTo>
                    <a:pt x="1578" y="2474"/>
                    <a:pt x="1586" y="2527"/>
                    <a:pt x="1578" y="2587"/>
                  </a:cubicBezTo>
                  <a:cubicBezTo>
                    <a:pt x="1578" y="2625"/>
                    <a:pt x="1563" y="2670"/>
                    <a:pt x="1541" y="2700"/>
                  </a:cubicBezTo>
                  <a:cubicBezTo>
                    <a:pt x="1518" y="2737"/>
                    <a:pt x="1488" y="2760"/>
                    <a:pt x="1458" y="2782"/>
                  </a:cubicBezTo>
                  <a:cubicBezTo>
                    <a:pt x="1428" y="2805"/>
                    <a:pt x="1398" y="2820"/>
                    <a:pt x="1368" y="2828"/>
                  </a:cubicBezTo>
                  <a:cubicBezTo>
                    <a:pt x="1337" y="2839"/>
                    <a:pt x="1304" y="2845"/>
                    <a:pt x="1272" y="2845"/>
                  </a:cubicBezTo>
                  <a:cubicBezTo>
                    <a:pt x="1217" y="2845"/>
                    <a:pt x="1162" y="2828"/>
                    <a:pt x="1120" y="2790"/>
                  </a:cubicBezTo>
                  <a:cubicBezTo>
                    <a:pt x="1060" y="2737"/>
                    <a:pt x="1015" y="2662"/>
                    <a:pt x="992" y="2580"/>
                  </a:cubicBezTo>
                  <a:lnTo>
                    <a:pt x="526" y="949"/>
                  </a:lnTo>
                  <a:cubicBezTo>
                    <a:pt x="496" y="859"/>
                    <a:pt x="489" y="761"/>
                    <a:pt x="504" y="664"/>
                  </a:cubicBezTo>
                  <a:cubicBezTo>
                    <a:pt x="519" y="589"/>
                    <a:pt x="587" y="528"/>
                    <a:pt x="699" y="498"/>
                  </a:cubicBezTo>
                  <a:cubicBezTo>
                    <a:pt x="728" y="488"/>
                    <a:pt x="756" y="483"/>
                    <a:pt x="784" y="483"/>
                  </a:cubicBezTo>
                  <a:cubicBezTo>
                    <a:pt x="837" y="483"/>
                    <a:pt x="888" y="501"/>
                    <a:pt x="932" y="536"/>
                  </a:cubicBezTo>
                  <a:cubicBezTo>
                    <a:pt x="1007" y="589"/>
                    <a:pt x="1052" y="664"/>
                    <a:pt x="1075" y="746"/>
                  </a:cubicBezTo>
                  <a:lnTo>
                    <a:pt x="1120" y="897"/>
                  </a:lnTo>
                  <a:lnTo>
                    <a:pt x="1578" y="769"/>
                  </a:lnTo>
                  <a:lnTo>
                    <a:pt x="1526" y="589"/>
                  </a:lnTo>
                  <a:cubicBezTo>
                    <a:pt x="1496" y="483"/>
                    <a:pt x="1451" y="386"/>
                    <a:pt x="1383" y="295"/>
                  </a:cubicBezTo>
                  <a:cubicBezTo>
                    <a:pt x="1323" y="213"/>
                    <a:pt x="1248" y="145"/>
                    <a:pt x="1158" y="100"/>
                  </a:cubicBezTo>
                  <a:cubicBezTo>
                    <a:pt x="1067" y="48"/>
                    <a:pt x="977" y="17"/>
                    <a:pt x="880" y="2"/>
                  </a:cubicBezTo>
                  <a:cubicBezTo>
                    <a:pt x="858" y="1"/>
                    <a:pt x="836"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289;p46">
              <a:extLst>
                <a:ext uri="{FF2B5EF4-FFF2-40B4-BE49-F238E27FC236}">
                  <a16:creationId xmlns:a16="http://schemas.microsoft.com/office/drawing/2014/main" id="{A070B65B-97CF-4E57-92AA-03B4180F622F}"/>
                </a:ext>
              </a:extLst>
            </p:cNvPr>
            <p:cNvSpPr/>
            <p:nvPr/>
          </p:nvSpPr>
          <p:spPr>
            <a:xfrm rot="3607546">
              <a:off x="1895285" y="5587422"/>
              <a:ext cx="42245" cy="56898"/>
            </a:xfrm>
            <a:custGeom>
              <a:avLst/>
              <a:gdLst/>
              <a:ahLst/>
              <a:cxnLst/>
              <a:rect l="l" t="t" r="r" b="b"/>
              <a:pathLst>
                <a:path w="2563" h="3452" extrusionOk="0">
                  <a:moveTo>
                    <a:pt x="981" y="458"/>
                  </a:moveTo>
                  <a:cubicBezTo>
                    <a:pt x="999" y="458"/>
                    <a:pt x="1018" y="459"/>
                    <a:pt x="1037" y="461"/>
                  </a:cubicBezTo>
                  <a:cubicBezTo>
                    <a:pt x="1089" y="461"/>
                    <a:pt x="1135" y="483"/>
                    <a:pt x="1180" y="521"/>
                  </a:cubicBezTo>
                  <a:cubicBezTo>
                    <a:pt x="1225" y="559"/>
                    <a:pt x="1255" y="604"/>
                    <a:pt x="1277" y="656"/>
                  </a:cubicBezTo>
                  <a:cubicBezTo>
                    <a:pt x="1307" y="724"/>
                    <a:pt x="1337" y="799"/>
                    <a:pt x="1352" y="867"/>
                  </a:cubicBezTo>
                  <a:cubicBezTo>
                    <a:pt x="1375" y="942"/>
                    <a:pt x="1390" y="1009"/>
                    <a:pt x="1405" y="1084"/>
                  </a:cubicBezTo>
                  <a:cubicBezTo>
                    <a:pt x="1413" y="1145"/>
                    <a:pt x="1413" y="1197"/>
                    <a:pt x="1398" y="1257"/>
                  </a:cubicBezTo>
                  <a:cubicBezTo>
                    <a:pt x="1382" y="1302"/>
                    <a:pt x="1352" y="1347"/>
                    <a:pt x="1315" y="1385"/>
                  </a:cubicBezTo>
                  <a:cubicBezTo>
                    <a:pt x="1262" y="1430"/>
                    <a:pt x="1195" y="1460"/>
                    <a:pt x="1127" y="1475"/>
                  </a:cubicBezTo>
                  <a:lnTo>
                    <a:pt x="864" y="1550"/>
                  </a:lnTo>
                  <a:lnTo>
                    <a:pt x="586" y="551"/>
                  </a:lnTo>
                  <a:lnTo>
                    <a:pt x="819" y="483"/>
                  </a:lnTo>
                  <a:cubicBezTo>
                    <a:pt x="870" y="467"/>
                    <a:pt x="925" y="458"/>
                    <a:pt x="981" y="458"/>
                  </a:cubicBezTo>
                  <a:close/>
                  <a:moveTo>
                    <a:pt x="1035" y="1"/>
                  </a:moveTo>
                  <a:cubicBezTo>
                    <a:pt x="942" y="1"/>
                    <a:pt x="843" y="16"/>
                    <a:pt x="736" y="48"/>
                  </a:cubicBezTo>
                  <a:lnTo>
                    <a:pt x="0" y="258"/>
                  </a:lnTo>
                  <a:lnTo>
                    <a:pt x="917" y="3451"/>
                  </a:lnTo>
                  <a:lnTo>
                    <a:pt x="1375" y="3316"/>
                  </a:lnTo>
                  <a:lnTo>
                    <a:pt x="984" y="1956"/>
                  </a:lnTo>
                  <a:lnTo>
                    <a:pt x="1255" y="1881"/>
                  </a:lnTo>
                  <a:lnTo>
                    <a:pt x="2074" y="3121"/>
                  </a:lnTo>
                  <a:lnTo>
                    <a:pt x="2562" y="2978"/>
                  </a:lnTo>
                  <a:lnTo>
                    <a:pt x="1645" y="1663"/>
                  </a:lnTo>
                  <a:cubicBezTo>
                    <a:pt x="1758" y="1550"/>
                    <a:pt x="1833" y="1408"/>
                    <a:pt x="1863" y="1250"/>
                  </a:cubicBezTo>
                  <a:cubicBezTo>
                    <a:pt x="1878" y="1084"/>
                    <a:pt x="1863" y="912"/>
                    <a:pt x="1811" y="746"/>
                  </a:cubicBezTo>
                  <a:cubicBezTo>
                    <a:pt x="1666" y="253"/>
                    <a:pt x="1406"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290;p46">
              <a:extLst>
                <a:ext uri="{FF2B5EF4-FFF2-40B4-BE49-F238E27FC236}">
                  <a16:creationId xmlns:a16="http://schemas.microsoft.com/office/drawing/2014/main" id="{78808B53-9C76-42C1-BE71-E4AC03148711}"/>
                </a:ext>
              </a:extLst>
            </p:cNvPr>
            <p:cNvSpPr/>
            <p:nvPr/>
          </p:nvSpPr>
          <p:spPr>
            <a:xfrm rot="3607546">
              <a:off x="1922711" y="5603193"/>
              <a:ext cx="22680" cy="54756"/>
            </a:xfrm>
            <a:custGeom>
              <a:avLst/>
              <a:gdLst/>
              <a:ahLst/>
              <a:cxnLst/>
              <a:rect l="l" t="t" r="r" b="b"/>
              <a:pathLst>
                <a:path w="1376" h="3322" extrusionOk="0">
                  <a:moveTo>
                    <a:pt x="459" y="1"/>
                  </a:moveTo>
                  <a:lnTo>
                    <a:pt x="1" y="129"/>
                  </a:lnTo>
                  <a:lnTo>
                    <a:pt x="925" y="3322"/>
                  </a:lnTo>
                  <a:lnTo>
                    <a:pt x="1376" y="3194"/>
                  </a:lnTo>
                  <a:lnTo>
                    <a:pt x="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291;p46">
              <a:extLst>
                <a:ext uri="{FF2B5EF4-FFF2-40B4-BE49-F238E27FC236}">
                  <a16:creationId xmlns:a16="http://schemas.microsoft.com/office/drawing/2014/main" id="{FB32969B-39DF-4CD1-ADBA-001A80D08BDF}"/>
                </a:ext>
              </a:extLst>
            </p:cNvPr>
            <p:cNvSpPr/>
            <p:nvPr/>
          </p:nvSpPr>
          <p:spPr>
            <a:xfrm rot="3607546">
              <a:off x="1930280" y="5619350"/>
              <a:ext cx="49069" cy="62436"/>
            </a:xfrm>
            <a:custGeom>
              <a:avLst/>
              <a:gdLst/>
              <a:ahLst/>
              <a:cxnLst/>
              <a:rect l="l" t="t" r="r" b="b"/>
              <a:pathLst>
                <a:path w="2977" h="3788" extrusionOk="0">
                  <a:moveTo>
                    <a:pt x="2060" y="1"/>
                  </a:moveTo>
                  <a:lnTo>
                    <a:pt x="1616" y="128"/>
                  </a:lnTo>
                  <a:lnTo>
                    <a:pt x="1526" y="1992"/>
                  </a:lnTo>
                  <a:lnTo>
                    <a:pt x="1511" y="1992"/>
                  </a:lnTo>
                  <a:lnTo>
                    <a:pt x="437" y="474"/>
                  </a:lnTo>
                  <a:lnTo>
                    <a:pt x="1" y="602"/>
                  </a:lnTo>
                  <a:lnTo>
                    <a:pt x="918" y="3787"/>
                  </a:lnTo>
                  <a:lnTo>
                    <a:pt x="1376" y="3652"/>
                  </a:lnTo>
                  <a:lnTo>
                    <a:pt x="812" y="1714"/>
                  </a:lnTo>
                  <a:lnTo>
                    <a:pt x="820" y="1714"/>
                  </a:lnTo>
                  <a:lnTo>
                    <a:pt x="1661" y="2961"/>
                  </a:lnTo>
                  <a:lnTo>
                    <a:pt x="1894" y="2893"/>
                  </a:lnTo>
                  <a:lnTo>
                    <a:pt x="1947" y="1390"/>
                  </a:lnTo>
                  <a:lnTo>
                    <a:pt x="1962" y="1390"/>
                  </a:lnTo>
                  <a:lnTo>
                    <a:pt x="2525" y="3329"/>
                  </a:lnTo>
                  <a:lnTo>
                    <a:pt x="2976" y="3194"/>
                  </a:lnTo>
                  <a:lnTo>
                    <a:pt x="2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292;p46">
              <a:extLst>
                <a:ext uri="{FF2B5EF4-FFF2-40B4-BE49-F238E27FC236}">
                  <a16:creationId xmlns:a16="http://schemas.microsoft.com/office/drawing/2014/main" id="{50799C89-513E-4A43-9CB3-7DFC6A42685B}"/>
                </a:ext>
              </a:extLst>
            </p:cNvPr>
            <p:cNvSpPr/>
            <p:nvPr/>
          </p:nvSpPr>
          <p:spPr>
            <a:xfrm rot="3607546">
              <a:off x="1962164" y="5646297"/>
              <a:ext cx="37548" cy="59222"/>
            </a:xfrm>
            <a:custGeom>
              <a:avLst/>
              <a:gdLst/>
              <a:ahLst/>
              <a:cxnLst/>
              <a:rect l="l" t="t" r="r" b="b"/>
              <a:pathLst>
                <a:path w="2278" h="3593" extrusionOk="0">
                  <a:moveTo>
                    <a:pt x="1361" y="1"/>
                  </a:moveTo>
                  <a:lnTo>
                    <a:pt x="1" y="399"/>
                  </a:lnTo>
                  <a:lnTo>
                    <a:pt x="918" y="3592"/>
                  </a:lnTo>
                  <a:lnTo>
                    <a:pt x="2277" y="3201"/>
                  </a:lnTo>
                  <a:lnTo>
                    <a:pt x="2150" y="2743"/>
                  </a:lnTo>
                  <a:lnTo>
                    <a:pt x="1241" y="3006"/>
                  </a:lnTo>
                  <a:lnTo>
                    <a:pt x="970" y="2067"/>
                  </a:lnTo>
                  <a:lnTo>
                    <a:pt x="1759" y="1841"/>
                  </a:lnTo>
                  <a:lnTo>
                    <a:pt x="1639" y="1406"/>
                  </a:lnTo>
                  <a:lnTo>
                    <a:pt x="850" y="1639"/>
                  </a:lnTo>
                  <a:lnTo>
                    <a:pt x="579" y="699"/>
                  </a:lnTo>
                  <a:lnTo>
                    <a:pt x="1481" y="436"/>
                  </a:ln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293;p46">
              <a:extLst>
                <a:ext uri="{FF2B5EF4-FFF2-40B4-BE49-F238E27FC236}">
                  <a16:creationId xmlns:a16="http://schemas.microsoft.com/office/drawing/2014/main" id="{E64B9976-DA42-408D-9B06-809321217B49}"/>
                </a:ext>
              </a:extLst>
            </p:cNvPr>
            <p:cNvSpPr/>
            <p:nvPr/>
          </p:nvSpPr>
          <p:spPr>
            <a:xfrm rot="3607546">
              <a:off x="1994279" y="5678024"/>
              <a:ext cx="34317" cy="54706"/>
            </a:xfrm>
            <a:custGeom>
              <a:avLst/>
              <a:gdLst/>
              <a:ahLst/>
              <a:cxnLst/>
              <a:rect l="l" t="t" r="r" b="b"/>
              <a:pathLst>
                <a:path w="2082" h="3319" extrusionOk="0">
                  <a:moveTo>
                    <a:pt x="822" y="1"/>
                  </a:moveTo>
                  <a:cubicBezTo>
                    <a:pt x="737" y="1"/>
                    <a:pt x="656" y="15"/>
                    <a:pt x="579" y="37"/>
                  </a:cubicBezTo>
                  <a:cubicBezTo>
                    <a:pt x="459" y="74"/>
                    <a:pt x="346" y="127"/>
                    <a:pt x="256" y="209"/>
                  </a:cubicBezTo>
                  <a:cubicBezTo>
                    <a:pt x="173" y="277"/>
                    <a:pt x="106" y="367"/>
                    <a:pt x="68" y="465"/>
                  </a:cubicBezTo>
                  <a:cubicBezTo>
                    <a:pt x="23" y="563"/>
                    <a:pt x="0" y="675"/>
                    <a:pt x="0" y="788"/>
                  </a:cubicBezTo>
                  <a:cubicBezTo>
                    <a:pt x="0" y="901"/>
                    <a:pt x="16" y="1021"/>
                    <a:pt x="46" y="1141"/>
                  </a:cubicBezTo>
                  <a:cubicBezTo>
                    <a:pt x="91" y="1314"/>
                    <a:pt x="173" y="1472"/>
                    <a:pt x="293" y="1607"/>
                  </a:cubicBezTo>
                  <a:cubicBezTo>
                    <a:pt x="429" y="1735"/>
                    <a:pt x="602" y="1810"/>
                    <a:pt x="782" y="1817"/>
                  </a:cubicBezTo>
                  <a:lnTo>
                    <a:pt x="1150" y="1855"/>
                  </a:lnTo>
                  <a:cubicBezTo>
                    <a:pt x="1203" y="1862"/>
                    <a:pt x="1255" y="1870"/>
                    <a:pt x="1300" y="1885"/>
                  </a:cubicBezTo>
                  <a:cubicBezTo>
                    <a:pt x="1345" y="1892"/>
                    <a:pt x="1375" y="1915"/>
                    <a:pt x="1405" y="1938"/>
                  </a:cubicBezTo>
                  <a:cubicBezTo>
                    <a:pt x="1443" y="1975"/>
                    <a:pt x="1466" y="2013"/>
                    <a:pt x="1481" y="2058"/>
                  </a:cubicBezTo>
                  <a:cubicBezTo>
                    <a:pt x="1511" y="2125"/>
                    <a:pt x="1533" y="2193"/>
                    <a:pt x="1556" y="2261"/>
                  </a:cubicBezTo>
                  <a:cubicBezTo>
                    <a:pt x="1571" y="2336"/>
                    <a:pt x="1586" y="2403"/>
                    <a:pt x="1601" y="2463"/>
                  </a:cubicBezTo>
                  <a:cubicBezTo>
                    <a:pt x="1608" y="2516"/>
                    <a:pt x="1608" y="2569"/>
                    <a:pt x="1601" y="2621"/>
                  </a:cubicBezTo>
                  <a:cubicBezTo>
                    <a:pt x="1586" y="2674"/>
                    <a:pt x="1563" y="2711"/>
                    <a:pt x="1526" y="2749"/>
                  </a:cubicBezTo>
                  <a:cubicBezTo>
                    <a:pt x="1481" y="2787"/>
                    <a:pt x="1421" y="2817"/>
                    <a:pt x="1353" y="2832"/>
                  </a:cubicBezTo>
                  <a:cubicBezTo>
                    <a:pt x="1317" y="2847"/>
                    <a:pt x="1278" y="2855"/>
                    <a:pt x="1239" y="2855"/>
                  </a:cubicBezTo>
                  <a:cubicBezTo>
                    <a:pt x="1182" y="2855"/>
                    <a:pt x="1124" y="2837"/>
                    <a:pt x="1075" y="2802"/>
                  </a:cubicBezTo>
                  <a:cubicBezTo>
                    <a:pt x="1007" y="2749"/>
                    <a:pt x="962" y="2681"/>
                    <a:pt x="940" y="2599"/>
                  </a:cubicBezTo>
                  <a:lnTo>
                    <a:pt x="895" y="2456"/>
                  </a:lnTo>
                  <a:lnTo>
                    <a:pt x="436" y="2584"/>
                  </a:lnTo>
                  <a:lnTo>
                    <a:pt x="489" y="2756"/>
                  </a:lnTo>
                  <a:cubicBezTo>
                    <a:pt x="519" y="2862"/>
                    <a:pt x="571" y="2959"/>
                    <a:pt x="639" y="3042"/>
                  </a:cubicBezTo>
                  <a:cubicBezTo>
                    <a:pt x="699" y="3117"/>
                    <a:pt x="782" y="3177"/>
                    <a:pt x="872" y="3230"/>
                  </a:cubicBezTo>
                  <a:cubicBezTo>
                    <a:pt x="962" y="3275"/>
                    <a:pt x="1060" y="3305"/>
                    <a:pt x="1158" y="3312"/>
                  </a:cubicBezTo>
                  <a:cubicBezTo>
                    <a:pt x="1188" y="3317"/>
                    <a:pt x="1218" y="3318"/>
                    <a:pt x="1248" y="3318"/>
                  </a:cubicBezTo>
                  <a:cubicBezTo>
                    <a:pt x="1330" y="3318"/>
                    <a:pt x="1411" y="3304"/>
                    <a:pt x="1488" y="3282"/>
                  </a:cubicBezTo>
                  <a:cubicBezTo>
                    <a:pt x="1616" y="3252"/>
                    <a:pt x="1736" y="3192"/>
                    <a:pt x="1841" y="3110"/>
                  </a:cubicBezTo>
                  <a:cubicBezTo>
                    <a:pt x="1924" y="3034"/>
                    <a:pt x="1984" y="2944"/>
                    <a:pt x="2029" y="2839"/>
                  </a:cubicBezTo>
                  <a:cubicBezTo>
                    <a:pt x="2067" y="2734"/>
                    <a:pt x="2082" y="2621"/>
                    <a:pt x="2074" y="2509"/>
                  </a:cubicBezTo>
                  <a:cubicBezTo>
                    <a:pt x="2067" y="2373"/>
                    <a:pt x="2044" y="2246"/>
                    <a:pt x="2007" y="2118"/>
                  </a:cubicBezTo>
                  <a:cubicBezTo>
                    <a:pt x="1977" y="2013"/>
                    <a:pt x="1939" y="1915"/>
                    <a:pt x="1901" y="1817"/>
                  </a:cubicBezTo>
                  <a:cubicBezTo>
                    <a:pt x="1864" y="1735"/>
                    <a:pt x="1819" y="1660"/>
                    <a:pt x="1759" y="1592"/>
                  </a:cubicBezTo>
                  <a:cubicBezTo>
                    <a:pt x="1706" y="1532"/>
                    <a:pt x="1638" y="1487"/>
                    <a:pt x="1563" y="1449"/>
                  </a:cubicBezTo>
                  <a:cubicBezTo>
                    <a:pt x="1473" y="1412"/>
                    <a:pt x="1375" y="1389"/>
                    <a:pt x="1278" y="1382"/>
                  </a:cubicBezTo>
                  <a:lnTo>
                    <a:pt x="887" y="1344"/>
                  </a:lnTo>
                  <a:cubicBezTo>
                    <a:pt x="834" y="1344"/>
                    <a:pt x="782" y="1329"/>
                    <a:pt x="729" y="1314"/>
                  </a:cubicBezTo>
                  <a:cubicBezTo>
                    <a:pt x="692" y="1306"/>
                    <a:pt x="654" y="1284"/>
                    <a:pt x="624" y="1254"/>
                  </a:cubicBezTo>
                  <a:cubicBezTo>
                    <a:pt x="594" y="1224"/>
                    <a:pt x="571" y="1194"/>
                    <a:pt x="556" y="1156"/>
                  </a:cubicBezTo>
                  <a:cubicBezTo>
                    <a:pt x="541" y="1111"/>
                    <a:pt x="526" y="1058"/>
                    <a:pt x="504" y="998"/>
                  </a:cubicBezTo>
                  <a:cubicBezTo>
                    <a:pt x="489" y="946"/>
                    <a:pt x="481" y="893"/>
                    <a:pt x="474" y="841"/>
                  </a:cubicBezTo>
                  <a:cubicBezTo>
                    <a:pt x="466" y="788"/>
                    <a:pt x="474" y="743"/>
                    <a:pt x="481" y="690"/>
                  </a:cubicBezTo>
                  <a:cubicBezTo>
                    <a:pt x="496" y="653"/>
                    <a:pt x="519" y="608"/>
                    <a:pt x="549" y="578"/>
                  </a:cubicBezTo>
                  <a:cubicBezTo>
                    <a:pt x="594" y="533"/>
                    <a:pt x="639" y="510"/>
                    <a:pt x="699" y="495"/>
                  </a:cubicBezTo>
                  <a:cubicBezTo>
                    <a:pt x="731" y="482"/>
                    <a:pt x="766" y="475"/>
                    <a:pt x="802" y="475"/>
                  </a:cubicBezTo>
                  <a:cubicBezTo>
                    <a:pt x="865" y="475"/>
                    <a:pt x="929" y="497"/>
                    <a:pt x="977" y="540"/>
                  </a:cubicBezTo>
                  <a:cubicBezTo>
                    <a:pt x="1052" y="600"/>
                    <a:pt x="1105" y="690"/>
                    <a:pt x="1135" y="788"/>
                  </a:cubicBezTo>
                  <a:lnTo>
                    <a:pt x="1158" y="893"/>
                  </a:lnTo>
                  <a:lnTo>
                    <a:pt x="1616" y="758"/>
                  </a:lnTo>
                  <a:lnTo>
                    <a:pt x="1556" y="533"/>
                  </a:lnTo>
                  <a:cubicBezTo>
                    <a:pt x="1526" y="442"/>
                    <a:pt x="1481" y="360"/>
                    <a:pt x="1421" y="292"/>
                  </a:cubicBezTo>
                  <a:cubicBezTo>
                    <a:pt x="1360" y="209"/>
                    <a:pt x="1285" y="149"/>
                    <a:pt x="1203" y="104"/>
                  </a:cubicBezTo>
                  <a:cubicBezTo>
                    <a:pt x="1112" y="52"/>
                    <a:pt x="1015" y="22"/>
                    <a:pt x="917" y="7"/>
                  </a:cubicBezTo>
                  <a:cubicBezTo>
                    <a:pt x="885" y="3"/>
                    <a:pt x="853"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294;p46">
              <a:extLst>
                <a:ext uri="{FF2B5EF4-FFF2-40B4-BE49-F238E27FC236}">
                  <a16:creationId xmlns:a16="http://schemas.microsoft.com/office/drawing/2014/main" id="{B3152831-0BFB-408F-A76D-BEFD1BE31750}"/>
                </a:ext>
              </a:extLst>
            </p:cNvPr>
            <p:cNvSpPr/>
            <p:nvPr/>
          </p:nvSpPr>
          <p:spPr>
            <a:xfrm rot="3607546">
              <a:off x="2016622" y="5699614"/>
              <a:ext cx="34317" cy="54706"/>
            </a:xfrm>
            <a:custGeom>
              <a:avLst/>
              <a:gdLst/>
              <a:ahLst/>
              <a:cxnLst/>
              <a:rect l="l" t="t" r="r" b="b"/>
              <a:pathLst>
                <a:path w="2082" h="3319" extrusionOk="0">
                  <a:moveTo>
                    <a:pt x="805" y="1"/>
                  </a:moveTo>
                  <a:cubicBezTo>
                    <a:pt x="725" y="1"/>
                    <a:pt x="646" y="11"/>
                    <a:pt x="571" y="34"/>
                  </a:cubicBezTo>
                  <a:cubicBezTo>
                    <a:pt x="466" y="64"/>
                    <a:pt x="368" y="109"/>
                    <a:pt x="286" y="176"/>
                  </a:cubicBezTo>
                  <a:cubicBezTo>
                    <a:pt x="203" y="237"/>
                    <a:pt x="143" y="312"/>
                    <a:pt x="98" y="402"/>
                  </a:cubicBezTo>
                  <a:cubicBezTo>
                    <a:pt x="45" y="485"/>
                    <a:pt x="15" y="582"/>
                    <a:pt x="8" y="680"/>
                  </a:cubicBezTo>
                  <a:cubicBezTo>
                    <a:pt x="0" y="785"/>
                    <a:pt x="8" y="890"/>
                    <a:pt x="45" y="988"/>
                  </a:cubicBezTo>
                  <a:lnTo>
                    <a:pt x="541" y="2746"/>
                  </a:lnTo>
                  <a:cubicBezTo>
                    <a:pt x="571" y="2874"/>
                    <a:pt x="631" y="2986"/>
                    <a:pt x="714" y="3092"/>
                  </a:cubicBezTo>
                  <a:cubicBezTo>
                    <a:pt x="782" y="3167"/>
                    <a:pt x="864" y="3227"/>
                    <a:pt x="954" y="3272"/>
                  </a:cubicBezTo>
                  <a:cubicBezTo>
                    <a:pt x="1030" y="3303"/>
                    <a:pt x="1110" y="3319"/>
                    <a:pt x="1191" y="3319"/>
                  </a:cubicBezTo>
                  <a:cubicBezTo>
                    <a:pt x="1207" y="3319"/>
                    <a:pt x="1224" y="3318"/>
                    <a:pt x="1240" y="3317"/>
                  </a:cubicBezTo>
                  <a:cubicBezTo>
                    <a:pt x="1330" y="3317"/>
                    <a:pt x="1420" y="3310"/>
                    <a:pt x="1510" y="3279"/>
                  </a:cubicBezTo>
                  <a:cubicBezTo>
                    <a:pt x="1608" y="3257"/>
                    <a:pt x="1706" y="3204"/>
                    <a:pt x="1781" y="3137"/>
                  </a:cubicBezTo>
                  <a:cubicBezTo>
                    <a:pt x="1856" y="3077"/>
                    <a:pt x="1916" y="2994"/>
                    <a:pt x="1961" y="2911"/>
                  </a:cubicBezTo>
                  <a:cubicBezTo>
                    <a:pt x="2059" y="2731"/>
                    <a:pt x="2081" y="2528"/>
                    <a:pt x="2029" y="2333"/>
                  </a:cubicBezTo>
                  <a:lnTo>
                    <a:pt x="1969" y="2130"/>
                  </a:lnTo>
                  <a:lnTo>
                    <a:pt x="1518" y="2258"/>
                  </a:lnTo>
                  <a:lnTo>
                    <a:pt x="1563" y="2415"/>
                  </a:lnTo>
                  <a:cubicBezTo>
                    <a:pt x="1578" y="2468"/>
                    <a:pt x="1586" y="2528"/>
                    <a:pt x="1578" y="2581"/>
                  </a:cubicBezTo>
                  <a:cubicBezTo>
                    <a:pt x="1571" y="2626"/>
                    <a:pt x="1563" y="2663"/>
                    <a:pt x="1540" y="2701"/>
                  </a:cubicBezTo>
                  <a:cubicBezTo>
                    <a:pt x="1518" y="2731"/>
                    <a:pt x="1488" y="2761"/>
                    <a:pt x="1458" y="2776"/>
                  </a:cubicBezTo>
                  <a:cubicBezTo>
                    <a:pt x="1428" y="2799"/>
                    <a:pt x="1398" y="2814"/>
                    <a:pt x="1368" y="2821"/>
                  </a:cubicBezTo>
                  <a:cubicBezTo>
                    <a:pt x="1336" y="2835"/>
                    <a:pt x="1303" y="2842"/>
                    <a:pt x="1270" y="2842"/>
                  </a:cubicBezTo>
                  <a:cubicBezTo>
                    <a:pt x="1216" y="2842"/>
                    <a:pt x="1162" y="2824"/>
                    <a:pt x="1120" y="2791"/>
                  </a:cubicBezTo>
                  <a:cubicBezTo>
                    <a:pt x="1060" y="2731"/>
                    <a:pt x="1015" y="2656"/>
                    <a:pt x="992" y="2573"/>
                  </a:cubicBezTo>
                  <a:lnTo>
                    <a:pt x="526" y="943"/>
                  </a:lnTo>
                  <a:cubicBezTo>
                    <a:pt x="496" y="853"/>
                    <a:pt x="489" y="755"/>
                    <a:pt x="504" y="665"/>
                  </a:cubicBezTo>
                  <a:cubicBezTo>
                    <a:pt x="526" y="575"/>
                    <a:pt x="609" y="507"/>
                    <a:pt x="699" y="492"/>
                  </a:cubicBezTo>
                  <a:cubicBezTo>
                    <a:pt x="722" y="485"/>
                    <a:pt x="747" y="482"/>
                    <a:pt x="772" y="482"/>
                  </a:cubicBezTo>
                  <a:cubicBezTo>
                    <a:pt x="828" y="482"/>
                    <a:pt x="885" y="498"/>
                    <a:pt x="932" y="530"/>
                  </a:cubicBezTo>
                  <a:cubicBezTo>
                    <a:pt x="999" y="582"/>
                    <a:pt x="1052" y="657"/>
                    <a:pt x="1075" y="747"/>
                  </a:cubicBezTo>
                  <a:lnTo>
                    <a:pt x="1120" y="898"/>
                  </a:lnTo>
                  <a:lnTo>
                    <a:pt x="1578" y="763"/>
                  </a:lnTo>
                  <a:lnTo>
                    <a:pt x="1525" y="582"/>
                  </a:lnTo>
                  <a:cubicBezTo>
                    <a:pt x="1495" y="477"/>
                    <a:pt x="1450" y="379"/>
                    <a:pt x="1383" y="297"/>
                  </a:cubicBezTo>
                  <a:cubicBezTo>
                    <a:pt x="1262" y="131"/>
                    <a:pt x="1075" y="26"/>
                    <a:pt x="879" y="4"/>
                  </a:cubicBezTo>
                  <a:cubicBezTo>
                    <a:pt x="854" y="2"/>
                    <a:pt x="830"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295;p46">
              <a:extLst>
                <a:ext uri="{FF2B5EF4-FFF2-40B4-BE49-F238E27FC236}">
                  <a16:creationId xmlns:a16="http://schemas.microsoft.com/office/drawing/2014/main" id="{968E8E60-FAB8-4168-B265-27A436C6216F}"/>
                </a:ext>
              </a:extLst>
            </p:cNvPr>
            <p:cNvSpPr/>
            <p:nvPr/>
          </p:nvSpPr>
          <p:spPr>
            <a:xfrm rot="3607546">
              <a:off x="2036643" y="5718510"/>
              <a:ext cx="37663" cy="58959"/>
            </a:xfrm>
            <a:custGeom>
              <a:avLst/>
              <a:gdLst/>
              <a:ahLst/>
              <a:cxnLst/>
              <a:rect l="l" t="t" r="r" b="b"/>
              <a:pathLst>
                <a:path w="2285" h="3577" extrusionOk="0">
                  <a:moveTo>
                    <a:pt x="1361" y="0"/>
                  </a:moveTo>
                  <a:lnTo>
                    <a:pt x="1" y="391"/>
                  </a:lnTo>
                  <a:lnTo>
                    <a:pt x="917" y="3576"/>
                  </a:lnTo>
                  <a:lnTo>
                    <a:pt x="2285" y="3193"/>
                  </a:lnTo>
                  <a:lnTo>
                    <a:pt x="2150" y="2735"/>
                  </a:lnTo>
                  <a:lnTo>
                    <a:pt x="1248" y="2998"/>
                  </a:lnTo>
                  <a:lnTo>
                    <a:pt x="977" y="2059"/>
                  </a:lnTo>
                  <a:lnTo>
                    <a:pt x="1766" y="1833"/>
                  </a:lnTo>
                  <a:lnTo>
                    <a:pt x="1639" y="1398"/>
                  </a:lnTo>
                  <a:lnTo>
                    <a:pt x="850" y="1630"/>
                  </a:lnTo>
                  <a:lnTo>
                    <a:pt x="579" y="691"/>
                  </a:lnTo>
                  <a:lnTo>
                    <a:pt x="1488" y="428"/>
                  </a:ln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296;p46">
              <a:extLst>
                <a:ext uri="{FF2B5EF4-FFF2-40B4-BE49-F238E27FC236}">
                  <a16:creationId xmlns:a16="http://schemas.microsoft.com/office/drawing/2014/main" id="{7D3ADCB4-0B50-49E8-B450-AF5891F96C9A}"/>
                </a:ext>
              </a:extLst>
            </p:cNvPr>
            <p:cNvSpPr/>
            <p:nvPr/>
          </p:nvSpPr>
          <p:spPr>
            <a:xfrm rot="3607546">
              <a:off x="2056036" y="5738573"/>
              <a:ext cx="41503" cy="60211"/>
            </a:xfrm>
            <a:custGeom>
              <a:avLst/>
              <a:gdLst/>
              <a:ahLst/>
              <a:cxnLst/>
              <a:rect l="l" t="t" r="r" b="b"/>
              <a:pathLst>
                <a:path w="2518" h="3653" extrusionOk="0">
                  <a:moveTo>
                    <a:pt x="1593" y="1"/>
                  </a:moveTo>
                  <a:lnTo>
                    <a:pt x="1142" y="128"/>
                  </a:lnTo>
                  <a:lnTo>
                    <a:pt x="1691" y="2052"/>
                  </a:lnTo>
                  <a:lnTo>
                    <a:pt x="1683" y="2052"/>
                  </a:lnTo>
                  <a:lnTo>
                    <a:pt x="443" y="331"/>
                  </a:lnTo>
                  <a:lnTo>
                    <a:pt x="0" y="459"/>
                  </a:lnTo>
                  <a:lnTo>
                    <a:pt x="924" y="3652"/>
                  </a:lnTo>
                  <a:lnTo>
                    <a:pt x="1375" y="3517"/>
                  </a:lnTo>
                  <a:lnTo>
                    <a:pt x="827" y="1601"/>
                  </a:lnTo>
                  <a:lnTo>
                    <a:pt x="834" y="1601"/>
                  </a:lnTo>
                  <a:lnTo>
                    <a:pt x="2089" y="3321"/>
                  </a:lnTo>
                  <a:lnTo>
                    <a:pt x="2517" y="3194"/>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297;p46">
              <a:extLst>
                <a:ext uri="{FF2B5EF4-FFF2-40B4-BE49-F238E27FC236}">
                  <a16:creationId xmlns:a16="http://schemas.microsoft.com/office/drawing/2014/main" id="{317075FA-8BDE-41A3-B366-1B2E30C8AD1C}"/>
                </a:ext>
              </a:extLst>
            </p:cNvPr>
            <p:cNvSpPr/>
            <p:nvPr/>
          </p:nvSpPr>
          <p:spPr>
            <a:xfrm rot="3607546">
              <a:off x="2081012" y="5761303"/>
              <a:ext cx="37663" cy="59222"/>
            </a:xfrm>
            <a:custGeom>
              <a:avLst/>
              <a:gdLst/>
              <a:ahLst/>
              <a:cxnLst/>
              <a:rect l="l" t="t" r="r" b="b"/>
              <a:pathLst>
                <a:path w="2285" h="3593" extrusionOk="0">
                  <a:moveTo>
                    <a:pt x="1368" y="1"/>
                  </a:moveTo>
                  <a:lnTo>
                    <a:pt x="1" y="391"/>
                  </a:lnTo>
                  <a:lnTo>
                    <a:pt x="925" y="3592"/>
                  </a:lnTo>
                  <a:lnTo>
                    <a:pt x="2285" y="3201"/>
                  </a:lnTo>
                  <a:lnTo>
                    <a:pt x="2157" y="2743"/>
                  </a:lnTo>
                  <a:lnTo>
                    <a:pt x="1248" y="3006"/>
                  </a:lnTo>
                  <a:lnTo>
                    <a:pt x="977" y="2067"/>
                  </a:lnTo>
                  <a:lnTo>
                    <a:pt x="1766" y="1834"/>
                  </a:lnTo>
                  <a:lnTo>
                    <a:pt x="1646" y="1406"/>
                  </a:lnTo>
                  <a:lnTo>
                    <a:pt x="857" y="1631"/>
                  </a:lnTo>
                  <a:lnTo>
                    <a:pt x="587" y="692"/>
                  </a:lnTo>
                  <a:lnTo>
                    <a:pt x="1488" y="436"/>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298;p46">
              <a:extLst>
                <a:ext uri="{FF2B5EF4-FFF2-40B4-BE49-F238E27FC236}">
                  <a16:creationId xmlns:a16="http://schemas.microsoft.com/office/drawing/2014/main" id="{0EC3D44B-3A45-4A3D-B555-7928EEECD753}"/>
                </a:ext>
              </a:extLst>
            </p:cNvPr>
            <p:cNvSpPr/>
            <p:nvPr/>
          </p:nvSpPr>
          <p:spPr>
            <a:xfrm rot="3607546">
              <a:off x="1858777" y="5559001"/>
              <a:ext cx="10549" cy="8192"/>
            </a:xfrm>
            <a:custGeom>
              <a:avLst/>
              <a:gdLst/>
              <a:ahLst/>
              <a:cxnLst/>
              <a:rect l="l" t="t" r="r" b="b"/>
              <a:pathLst>
                <a:path w="640" h="497" extrusionOk="0">
                  <a:moveTo>
                    <a:pt x="361" y="1"/>
                  </a:moveTo>
                  <a:cubicBezTo>
                    <a:pt x="339" y="1"/>
                    <a:pt x="316" y="4"/>
                    <a:pt x="294" y="10"/>
                  </a:cubicBezTo>
                  <a:cubicBezTo>
                    <a:pt x="0" y="92"/>
                    <a:pt x="91" y="497"/>
                    <a:pt x="347" y="497"/>
                  </a:cubicBezTo>
                  <a:cubicBezTo>
                    <a:pt x="373" y="497"/>
                    <a:pt x="400" y="493"/>
                    <a:pt x="429" y="484"/>
                  </a:cubicBezTo>
                  <a:cubicBezTo>
                    <a:pt x="564" y="446"/>
                    <a:pt x="640" y="311"/>
                    <a:pt x="595" y="183"/>
                  </a:cubicBezTo>
                  <a:cubicBezTo>
                    <a:pt x="563" y="71"/>
                    <a:pt x="466"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299;p46">
              <a:extLst>
                <a:ext uri="{FF2B5EF4-FFF2-40B4-BE49-F238E27FC236}">
                  <a16:creationId xmlns:a16="http://schemas.microsoft.com/office/drawing/2014/main" id="{5E76E81D-FD51-4408-9B69-39133356CB6B}"/>
                </a:ext>
              </a:extLst>
            </p:cNvPr>
            <p:cNvSpPr/>
            <p:nvPr/>
          </p:nvSpPr>
          <p:spPr>
            <a:xfrm rot="3607546">
              <a:off x="2124105" y="5815238"/>
              <a:ext cx="9181" cy="8192"/>
            </a:xfrm>
            <a:custGeom>
              <a:avLst/>
              <a:gdLst/>
              <a:ahLst/>
              <a:cxnLst/>
              <a:rect l="l" t="t" r="r" b="b"/>
              <a:pathLst>
                <a:path w="557" h="497" extrusionOk="0">
                  <a:moveTo>
                    <a:pt x="286" y="0"/>
                  </a:moveTo>
                  <a:cubicBezTo>
                    <a:pt x="261" y="0"/>
                    <a:pt x="236" y="4"/>
                    <a:pt x="211" y="13"/>
                  </a:cubicBezTo>
                  <a:cubicBezTo>
                    <a:pt x="75" y="43"/>
                    <a:pt x="0" y="186"/>
                    <a:pt x="38" y="314"/>
                  </a:cubicBezTo>
                  <a:cubicBezTo>
                    <a:pt x="69" y="426"/>
                    <a:pt x="167" y="496"/>
                    <a:pt x="276" y="496"/>
                  </a:cubicBezTo>
                  <a:cubicBezTo>
                    <a:pt x="299" y="496"/>
                    <a:pt x="322" y="493"/>
                    <a:pt x="346" y="487"/>
                  </a:cubicBezTo>
                  <a:cubicBezTo>
                    <a:pt x="481" y="449"/>
                    <a:pt x="556" y="314"/>
                    <a:pt x="511" y="179"/>
                  </a:cubicBezTo>
                  <a:cubicBezTo>
                    <a:pt x="481" y="70"/>
                    <a:pt x="38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300;p46">
              <a:extLst>
                <a:ext uri="{FF2B5EF4-FFF2-40B4-BE49-F238E27FC236}">
                  <a16:creationId xmlns:a16="http://schemas.microsoft.com/office/drawing/2014/main" id="{4DEFEC2B-3FCA-4D94-8EE8-81958B7D6941}"/>
                </a:ext>
              </a:extLst>
            </p:cNvPr>
            <p:cNvSpPr/>
            <p:nvPr/>
          </p:nvSpPr>
          <p:spPr>
            <a:xfrm rot="3607546">
              <a:off x="-616375" y="3038293"/>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301;p46">
              <a:extLst>
                <a:ext uri="{FF2B5EF4-FFF2-40B4-BE49-F238E27FC236}">
                  <a16:creationId xmlns:a16="http://schemas.microsoft.com/office/drawing/2014/main" id="{0FACE552-216B-45EF-BFCB-64B972ADB4A6}"/>
                </a:ext>
              </a:extLst>
            </p:cNvPr>
            <p:cNvSpPr/>
            <p:nvPr/>
          </p:nvSpPr>
          <p:spPr>
            <a:xfrm rot="3607546">
              <a:off x="-560011" y="309289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302;p46">
              <a:extLst>
                <a:ext uri="{FF2B5EF4-FFF2-40B4-BE49-F238E27FC236}">
                  <a16:creationId xmlns:a16="http://schemas.microsoft.com/office/drawing/2014/main" id="{D4EF7062-99EE-46A0-BFE8-31E31071E8D4}"/>
                </a:ext>
              </a:extLst>
            </p:cNvPr>
            <p:cNvSpPr/>
            <p:nvPr/>
          </p:nvSpPr>
          <p:spPr>
            <a:xfrm rot="3607546">
              <a:off x="-503544" y="3147441"/>
              <a:ext cx="68370" cy="67629"/>
            </a:xfrm>
            <a:custGeom>
              <a:avLst/>
              <a:gdLst/>
              <a:ahLst/>
              <a:cxnLst/>
              <a:rect l="l" t="t" r="r" b="b"/>
              <a:pathLst>
                <a:path w="4148" h="4103" extrusionOk="0">
                  <a:moveTo>
                    <a:pt x="4148" y="0"/>
                  </a:moveTo>
                  <a:lnTo>
                    <a:pt x="1909" y="646"/>
                  </a:lnTo>
                  <a:lnTo>
                    <a:pt x="0" y="4102"/>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303;p46">
              <a:extLst>
                <a:ext uri="{FF2B5EF4-FFF2-40B4-BE49-F238E27FC236}">
                  <a16:creationId xmlns:a16="http://schemas.microsoft.com/office/drawing/2014/main" id="{6518BC52-90CB-4FF4-88AF-8902A24C26C5}"/>
                </a:ext>
              </a:extLst>
            </p:cNvPr>
            <p:cNvSpPr/>
            <p:nvPr/>
          </p:nvSpPr>
          <p:spPr>
            <a:xfrm rot="3607546">
              <a:off x="-447159" y="3201983"/>
              <a:ext cx="68255" cy="67629"/>
            </a:xfrm>
            <a:custGeom>
              <a:avLst/>
              <a:gdLst/>
              <a:ahLst/>
              <a:cxnLst/>
              <a:rect l="l" t="t" r="r" b="b"/>
              <a:pathLst>
                <a:path w="4141" h="4103" extrusionOk="0">
                  <a:moveTo>
                    <a:pt x="4141" y="0"/>
                  </a:moveTo>
                  <a:lnTo>
                    <a:pt x="1909" y="646"/>
                  </a:lnTo>
                  <a:lnTo>
                    <a:pt x="1" y="4103"/>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304;p46">
              <a:extLst>
                <a:ext uri="{FF2B5EF4-FFF2-40B4-BE49-F238E27FC236}">
                  <a16:creationId xmlns:a16="http://schemas.microsoft.com/office/drawing/2014/main" id="{EE5F87B7-813D-4B5E-89A7-9E39B1588BC0}"/>
                </a:ext>
              </a:extLst>
            </p:cNvPr>
            <p:cNvSpPr/>
            <p:nvPr/>
          </p:nvSpPr>
          <p:spPr>
            <a:xfrm rot="3607546">
              <a:off x="-390775" y="3256469"/>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305;p46">
              <a:extLst>
                <a:ext uri="{FF2B5EF4-FFF2-40B4-BE49-F238E27FC236}">
                  <a16:creationId xmlns:a16="http://schemas.microsoft.com/office/drawing/2014/main" id="{6B8F7E6A-6AAC-4BE8-88FE-D2E83E9453E0}"/>
                </a:ext>
              </a:extLst>
            </p:cNvPr>
            <p:cNvSpPr/>
            <p:nvPr/>
          </p:nvSpPr>
          <p:spPr>
            <a:xfrm rot="3607546">
              <a:off x="-334431" y="3311081"/>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306;p46">
              <a:extLst>
                <a:ext uri="{FF2B5EF4-FFF2-40B4-BE49-F238E27FC236}">
                  <a16:creationId xmlns:a16="http://schemas.microsoft.com/office/drawing/2014/main" id="{D2D21852-86F1-4DF6-B2D2-B498B4155E88}"/>
                </a:ext>
              </a:extLst>
            </p:cNvPr>
            <p:cNvSpPr/>
            <p:nvPr/>
          </p:nvSpPr>
          <p:spPr>
            <a:xfrm rot="3607546">
              <a:off x="-277949" y="3365614"/>
              <a:ext cx="68370" cy="67629"/>
            </a:xfrm>
            <a:custGeom>
              <a:avLst/>
              <a:gdLst/>
              <a:ahLst/>
              <a:cxnLst/>
              <a:rect l="l" t="t" r="r" b="b"/>
              <a:pathLst>
                <a:path w="4148" h="4103" extrusionOk="0">
                  <a:moveTo>
                    <a:pt x="4148" y="1"/>
                  </a:moveTo>
                  <a:lnTo>
                    <a:pt x="1909" y="647"/>
                  </a:lnTo>
                  <a:lnTo>
                    <a:pt x="0" y="4103"/>
                  </a:lnTo>
                  <a:lnTo>
                    <a:pt x="2239" y="3464"/>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307;p46">
              <a:extLst>
                <a:ext uri="{FF2B5EF4-FFF2-40B4-BE49-F238E27FC236}">
                  <a16:creationId xmlns:a16="http://schemas.microsoft.com/office/drawing/2014/main" id="{651C33E7-A091-4D1F-840B-98640B394619}"/>
                </a:ext>
              </a:extLst>
            </p:cNvPr>
            <p:cNvSpPr/>
            <p:nvPr/>
          </p:nvSpPr>
          <p:spPr>
            <a:xfrm rot="3607546">
              <a:off x="-221563" y="3420167"/>
              <a:ext cx="68255" cy="67645"/>
            </a:xfrm>
            <a:custGeom>
              <a:avLst/>
              <a:gdLst/>
              <a:ahLst/>
              <a:cxnLst/>
              <a:rect l="l" t="t" r="r" b="b"/>
              <a:pathLst>
                <a:path w="4141" h="4104" extrusionOk="0">
                  <a:moveTo>
                    <a:pt x="4140" y="1"/>
                  </a:moveTo>
                  <a:lnTo>
                    <a:pt x="1909" y="639"/>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308;p46">
              <a:extLst>
                <a:ext uri="{FF2B5EF4-FFF2-40B4-BE49-F238E27FC236}">
                  <a16:creationId xmlns:a16="http://schemas.microsoft.com/office/drawing/2014/main" id="{793F199F-1E6B-44BA-B08E-469A76051B2A}"/>
                </a:ext>
              </a:extLst>
            </p:cNvPr>
            <p:cNvSpPr/>
            <p:nvPr/>
          </p:nvSpPr>
          <p:spPr>
            <a:xfrm rot="3607546">
              <a:off x="-165187" y="3474655"/>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309;p46">
              <a:extLst>
                <a:ext uri="{FF2B5EF4-FFF2-40B4-BE49-F238E27FC236}">
                  <a16:creationId xmlns:a16="http://schemas.microsoft.com/office/drawing/2014/main" id="{524F505A-FF52-4902-93CF-C7EC9A6646CE}"/>
                </a:ext>
              </a:extLst>
            </p:cNvPr>
            <p:cNvSpPr/>
            <p:nvPr/>
          </p:nvSpPr>
          <p:spPr>
            <a:xfrm rot="3607546">
              <a:off x="-108786" y="3529283"/>
              <a:ext cx="68387" cy="67513"/>
            </a:xfrm>
            <a:custGeom>
              <a:avLst/>
              <a:gdLst/>
              <a:ahLst/>
              <a:cxnLst/>
              <a:rect l="l" t="t" r="r" b="b"/>
              <a:pathLst>
                <a:path w="4149" h="4096" extrusionOk="0">
                  <a:moveTo>
                    <a:pt x="4148" y="1"/>
                  </a:moveTo>
                  <a:lnTo>
                    <a:pt x="1909" y="647"/>
                  </a:lnTo>
                  <a:lnTo>
                    <a:pt x="1" y="4095"/>
                  </a:lnTo>
                  <a:lnTo>
                    <a:pt x="1" y="4095"/>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310;p46">
              <a:extLst>
                <a:ext uri="{FF2B5EF4-FFF2-40B4-BE49-F238E27FC236}">
                  <a16:creationId xmlns:a16="http://schemas.microsoft.com/office/drawing/2014/main" id="{82F25165-475D-4E47-AAA9-FF1E204EB6B7}"/>
                </a:ext>
              </a:extLst>
            </p:cNvPr>
            <p:cNvSpPr/>
            <p:nvPr/>
          </p:nvSpPr>
          <p:spPr>
            <a:xfrm rot="3607546">
              <a:off x="-52372" y="3583803"/>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311;p46">
              <a:extLst>
                <a:ext uri="{FF2B5EF4-FFF2-40B4-BE49-F238E27FC236}">
                  <a16:creationId xmlns:a16="http://schemas.microsoft.com/office/drawing/2014/main" id="{A4B9B4FF-5E42-4A91-B133-419371B078F9}"/>
                </a:ext>
              </a:extLst>
            </p:cNvPr>
            <p:cNvSpPr/>
            <p:nvPr/>
          </p:nvSpPr>
          <p:spPr>
            <a:xfrm rot="3607546">
              <a:off x="3995" y="3638402"/>
              <a:ext cx="68370" cy="67629"/>
            </a:xfrm>
            <a:custGeom>
              <a:avLst/>
              <a:gdLst/>
              <a:ahLst/>
              <a:cxnLst/>
              <a:rect l="l" t="t" r="r" b="b"/>
              <a:pathLst>
                <a:path w="4148" h="4103" extrusionOk="0">
                  <a:moveTo>
                    <a:pt x="4148" y="0"/>
                  </a:moveTo>
                  <a:lnTo>
                    <a:pt x="1909" y="647"/>
                  </a:lnTo>
                  <a:lnTo>
                    <a:pt x="0"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312;p46">
              <a:extLst>
                <a:ext uri="{FF2B5EF4-FFF2-40B4-BE49-F238E27FC236}">
                  <a16:creationId xmlns:a16="http://schemas.microsoft.com/office/drawing/2014/main" id="{F5CC111B-F90B-402A-8633-5F1DDCB78674}"/>
                </a:ext>
              </a:extLst>
            </p:cNvPr>
            <p:cNvSpPr/>
            <p:nvPr/>
          </p:nvSpPr>
          <p:spPr>
            <a:xfrm rot="3607546">
              <a:off x="60480" y="3692887"/>
              <a:ext cx="68255" cy="67629"/>
            </a:xfrm>
            <a:custGeom>
              <a:avLst/>
              <a:gdLst/>
              <a:ahLst/>
              <a:cxnLst/>
              <a:rect l="l" t="t" r="r" b="b"/>
              <a:pathLst>
                <a:path w="4141" h="4103" extrusionOk="0">
                  <a:moveTo>
                    <a:pt x="4141" y="0"/>
                  </a:moveTo>
                  <a:lnTo>
                    <a:pt x="1909" y="646"/>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313;p46">
              <a:extLst>
                <a:ext uri="{FF2B5EF4-FFF2-40B4-BE49-F238E27FC236}">
                  <a16:creationId xmlns:a16="http://schemas.microsoft.com/office/drawing/2014/main" id="{60169295-2AAE-4152-B85A-239A55653854}"/>
                </a:ext>
              </a:extLst>
            </p:cNvPr>
            <p:cNvSpPr/>
            <p:nvPr/>
          </p:nvSpPr>
          <p:spPr>
            <a:xfrm rot="3607546">
              <a:off x="116757" y="3747443"/>
              <a:ext cx="68370" cy="67629"/>
            </a:xfrm>
            <a:custGeom>
              <a:avLst/>
              <a:gdLst/>
              <a:ahLst/>
              <a:cxnLst/>
              <a:rect l="l" t="t" r="r" b="b"/>
              <a:pathLst>
                <a:path w="4148" h="4103" extrusionOk="0">
                  <a:moveTo>
                    <a:pt x="4148" y="0"/>
                  </a:moveTo>
                  <a:lnTo>
                    <a:pt x="1916" y="639"/>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314;p46">
              <a:extLst>
                <a:ext uri="{FF2B5EF4-FFF2-40B4-BE49-F238E27FC236}">
                  <a16:creationId xmlns:a16="http://schemas.microsoft.com/office/drawing/2014/main" id="{9C817DDD-01A3-4C02-9854-177FBA778DF7}"/>
                </a:ext>
              </a:extLst>
            </p:cNvPr>
            <p:cNvSpPr/>
            <p:nvPr/>
          </p:nvSpPr>
          <p:spPr>
            <a:xfrm rot="3607546">
              <a:off x="173215" y="3801973"/>
              <a:ext cx="68387" cy="67645"/>
            </a:xfrm>
            <a:custGeom>
              <a:avLst/>
              <a:gdLst/>
              <a:ahLst/>
              <a:cxnLst/>
              <a:rect l="l" t="t" r="r" b="b"/>
              <a:pathLst>
                <a:path w="4149" h="4104" extrusionOk="0">
                  <a:moveTo>
                    <a:pt x="4148" y="1"/>
                  </a:moveTo>
                  <a:lnTo>
                    <a:pt x="1909" y="647"/>
                  </a:lnTo>
                  <a:lnTo>
                    <a:pt x="1" y="4103"/>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315;p46">
              <a:extLst>
                <a:ext uri="{FF2B5EF4-FFF2-40B4-BE49-F238E27FC236}">
                  <a16:creationId xmlns:a16="http://schemas.microsoft.com/office/drawing/2014/main" id="{66C8E8C4-1D2A-4AC8-9786-14A05353EF1B}"/>
                </a:ext>
              </a:extLst>
            </p:cNvPr>
            <p:cNvSpPr/>
            <p:nvPr/>
          </p:nvSpPr>
          <p:spPr>
            <a:xfrm rot="3607546">
              <a:off x="229576" y="385658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316;p46">
              <a:extLst>
                <a:ext uri="{FF2B5EF4-FFF2-40B4-BE49-F238E27FC236}">
                  <a16:creationId xmlns:a16="http://schemas.microsoft.com/office/drawing/2014/main" id="{70993AEA-061F-464E-9EC0-A67AC7E05BC9}"/>
                </a:ext>
              </a:extLst>
            </p:cNvPr>
            <p:cNvSpPr/>
            <p:nvPr/>
          </p:nvSpPr>
          <p:spPr>
            <a:xfrm rot="3607546">
              <a:off x="286054" y="3911125"/>
              <a:ext cx="68370" cy="67629"/>
            </a:xfrm>
            <a:custGeom>
              <a:avLst/>
              <a:gdLst/>
              <a:ahLst/>
              <a:cxnLst/>
              <a:rect l="l" t="t" r="r" b="b"/>
              <a:pathLst>
                <a:path w="4148" h="4103"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317;p46">
              <a:extLst>
                <a:ext uri="{FF2B5EF4-FFF2-40B4-BE49-F238E27FC236}">
                  <a16:creationId xmlns:a16="http://schemas.microsoft.com/office/drawing/2014/main" id="{65E87764-FE04-483E-80CA-7EE27386FCD1}"/>
                </a:ext>
              </a:extLst>
            </p:cNvPr>
            <p:cNvSpPr/>
            <p:nvPr/>
          </p:nvSpPr>
          <p:spPr>
            <a:xfrm rot="3607546">
              <a:off x="342538" y="3965609"/>
              <a:ext cx="68255" cy="67629"/>
            </a:xfrm>
            <a:custGeom>
              <a:avLst/>
              <a:gdLst/>
              <a:ahLst/>
              <a:cxnLst/>
              <a:rect l="l" t="t" r="r" b="b"/>
              <a:pathLst>
                <a:path w="4141" h="4103" extrusionOk="0">
                  <a:moveTo>
                    <a:pt x="4141" y="0"/>
                  </a:moveTo>
                  <a:lnTo>
                    <a:pt x="1909" y="646"/>
                  </a:lnTo>
                  <a:lnTo>
                    <a:pt x="1" y="4103"/>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318;p46">
              <a:extLst>
                <a:ext uri="{FF2B5EF4-FFF2-40B4-BE49-F238E27FC236}">
                  <a16:creationId xmlns:a16="http://schemas.microsoft.com/office/drawing/2014/main" id="{3F8A9A1E-BC33-480D-B201-EE3A83F074F8}"/>
                </a:ext>
              </a:extLst>
            </p:cNvPr>
            <p:cNvSpPr/>
            <p:nvPr/>
          </p:nvSpPr>
          <p:spPr>
            <a:xfrm rot="3607546">
              <a:off x="398803" y="4020159"/>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319;p46">
              <a:extLst>
                <a:ext uri="{FF2B5EF4-FFF2-40B4-BE49-F238E27FC236}">
                  <a16:creationId xmlns:a16="http://schemas.microsoft.com/office/drawing/2014/main" id="{0728FC1A-E9A3-45CF-95D0-0560B9CD46E4}"/>
                </a:ext>
              </a:extLst>
            </p:cNvPr>
            <p:cNvSpPr/>
            <p:nvPr/>
          </p:nvSpPr>
          <p:spPr>
            <a:xfrm rot="3607546">
              <a:off x="455271" y="4074700"/>
              <a:ext cx="68370" cy="67629"/>
            </a:xfrm>
            <a:custGeom>
              <a:avLst/>
              <a:gdLst/>
              <a:ahLst/>
              <a:cxnLst/>
              <a:rect l="l" t="t" r="r" b="b"/>
              <a:pathLst>
                <a:path w="4148" h="4103" extrusionOk="0">
                  <a:moveTo>
                    <a:pt x="4148" y="0"/>
                  </a:moveTo>
                  <a:lnTo>
                    <a:pt x="1909"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320;p46">
              <a:extLst>
                <a:ext uri="{FF2B5EF4-FFF2-40B4-BE49-F238E27FC236}">
                  <a16:creationId xmlns:a16="http://schemas.microsoft.com/office/drawing/2014/main" id="{B756166D-7A32-4715-AF7B-7DFB2E770CED}"/>
                </a:ext>
              </a:extLst>
            </p:cNvPr>
            <p:cNvSpPr/>
            <p:nvPr/>
          </p:nvSpPr>
          <p:spPr>
            <a:xfrm rot="3607546">
              <a:off x="511635" y="4129307"/>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321;p46">
              <a:extLst>
                <a:ext uri="{FF2B5EF4-FFF2-40B4-BE49-F238E27FC236}">
                  <a16:creationId xmlns:a16="http://schemas.microsoft.com/office/drawing/2014/main" id="{42034AC2-9FF1-4248-A16A-E7999619E670}"/>
                </a:ext>
              </a:extLst>
            </p:cNvPr>
            <p:cNvSpPr/>
            <p:nvPr/>
          </p:nvSpPr>
          <p:spPr>
            <a:xfrm rot="3607546">
              <a:off x="568093" y="4183836"/>
              <a:ext cx="68387" cy="67645"/>
            </a:xfrm>
            <a:custGeom>
              <a:avLst/>
              <a:gdLst/>
              <a:ahLst/>
              <a:cxnLst/>
              <a:rect l="l" t="t" r="r" b="b"/>
              <a:pathLst>
                <a:path w="4149" h="4104" extrusionOk="0">
                  <a:moveTo>
                    <a:pt x="4148" y="1"/>
                  </a:moveTo>
                  <a:lnTo>
                    <a:pt x="1909" y="647"/>
                  </a:lnTo>
                  <a:lnTo>
                    <a:pt x="1" y="4103"/>
                  </a:lnTo>
                  <a:lnTo>
                    <a:pt x="2232"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322;p46">
              <a:extLst>
                <a:ext uri="{FF2B5EF4-FFF2-40B4-BE49-F238E27FC236}">
                  <a16:creationId xmlns:a16="http://schemas.microsoft.com/office/drawing/2014/main" id="{75665E17-E4CA-4F7C-86B2-2B1A94E4093C}"/>
                </a:ext>
              </a:extLst>
            </p:cNvPr>
            <p:cNvSpPr/>
            <p:nvPr/>
          </p:nvSpPr>
          <p:spPr>
            <a:xfrm rot="3607546">
              <a:off x="624396" y="4238347"/>
              <a:ext cx="68370" cy="67629"/>
            </a:xfrm>
            <a:custGeom>
              <a:avLst/>
              <a:gdLst/>
              <a:ahLst/>
              <a:cxnLst/>
              <a:rect l="l" t="t" r="r" b="b"/>
              <a:pathLst>
                <a:path w="4148" h="4103" extrusionOk="0">
                  <a:moveTo>
                    <a:pt x="4147" y="0"/>
                  </a:moveTo>
                  <a:lnTo>
                    <a:pt x="1916" y="646"/>
                  </a:lnTo>
                  <a:lnTo>
                    <a:pt x="0" y="4102"/>
                  </a:lnTo>
                  <a:lnTo>
                    <a:pt x="0" y="4102"/>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323;p46">
              <a:extLst>
                <a:ext uri="{FF2B5EF4-FFF2-40B4-BE49-F238E27FC236}">
                  <a16:creationId xmlns:a16="http://schemas.microsoft.com/office/drawing/2014/main" id="{9C083C2C-1698-402A-9871-07B3D524843B}"/>
                </a:ext>
              </a:extLst>
            </p:cNvPr>
            <p:cNvSpPr/>
            <p:nvPr/>
          </p:nvSpPr>
          <p:spPr>
            <a:xfrm rot="3607546">
              <a:off x="680862" y="4292881"/>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324;p46">
              <a:extLst>
                <a:ext uri="{FF2B5EF4-FFF2-40B4-BE49-F238E27FC236}">
                  <a16:creationId xmlns:a16="http://schemas.microsoft.com/office/drawing/2014/main" id="{3097E921-4191-46DB-9028-1DDD26256D44}"/>
                </a:ext>
              </a:extLst>
            </p:cNvPr>
            <p:cNvSpPr/>
            <p:nvPr/>
          </p:nvSpPr>
          <p:spPr>
            <a:xfrm rot="3607546">
              <a:off x="737222" y="4347476"/>
              <a:ext cx="68370" cy="67645"/>
            </a:xfrm>
            <a:custGeom>
              <a:avLst/>
              <a:gdLst/>
              <a:ahLst/>
              <a:cxnLst/>
              <a:rect l="l" t="t" r="r" b="b"/>
              <a:pathLst>
                <a:path w="4148" h="4104"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325;p46">
              <a:extLst>
                <a:ext uri="{FF2B5EF4-FFF2-40B4-BE49-F238E27FC236}">
                  <a16:creationId xmlns:a16="http://schemas.microsoft.com/office/drawing/2014/main" id="{D0262D33-E8ED-4AC4-A6B9-048486B8E5EE}"/>
                </a:ext>
              </a:extLst>
            </p:cNvPr>
            <p:cNvSpPr/>
            <p:nvPr/>
          </p:nvSpPr>
          <p:spPr>
            <a:xfrm rot="3607546">
              <a:off x="793693" y="4402029"/>
              <a:ext cx="68370" cy="67629"/>
            </a:xfrm>
            <a:custGeom>
              <a:avLst/>
              <a:gdLst/>
              <a:ahLst/>
              <a:cxnLst/>
              <a:rect l="l" t="t" r="r" b="b"/>
              <a:pathLst>
                <a:path w="4148" h="4103" extrusionOk="0">
                  <a:moveTo>
                    <a:pt x="4147" y="0"/>
                  </a:moveTo>
                  <a:lnTo>
                    <a:pt x="1908" y="647"/>
                  </a:lnTo>
                  <a:lnTo>
                    <a:pt x="0" y="4103"/>
                  </a:lnTo>
                  <a:lnTo>
                    <a:pt x="2232"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326;p46">
              <a:extLst>
                <a:ext uri="{FF2B5EF4-FFF2-40B4-BE49-F238E27FC236}">
                  <a16:creationId xmlns:a16="http://schemas.microsoft.com/office/drawing/2014/main" id="{507D0CEE-4DB9-4F60-811C-7E2D94C2F03B}"/>
                </a:ext>
              </a:extLst>
            </p:cNvPr>
            <p:cNvSpPr/>
            <p:nvPr/>
          </p:nvSpPr>
          <p:spPr>
            <a:xfrm rot="3607546">
              <a:off x="850044" y="44566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327;p46">
              <a:extLst>
                <a:ext uri="{FF2B5EF4-FFF2-40B4-BE49-F238E27FC236}">
                  <a16:creationId xmlns:a16="http://schemas.microsoft.com/office/drawing/2014/main" id="{BB9024B5-C115-4F2A-90DB-3A8568794CE3}"/>
                </a:ext>
              </a:extLst>
            </p:cNvPr>
            <p:cNvSpPr/>
            <p:nvPr/>
          </p:nvSpPr>
          <p:spPr>
            <a:xfrm rot="3607546">
              <a:off x="906442" y="4511063"/>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328;p46">
              <a:extLst>
                <a:ext uri="{FF2B5EF4-FFF2-40B4-BE49-F238E27FC236}">
                  <a16:creationId xmlns:a16="http://schemas.microsoft.com/office/drawing/2014/main" id="{451EA6B3-B3E5-4B6C-8B44-AFDEC12D0890}"/>
                </a:ext>
              </a:extLst>
            </p:cNvPr>
            <p:cNvSpPr/>
            <p:nvPr/>
          </p:nvSpPr>
          <p:spPr>
            <a:xfrm rot="3607546">
              <a:off x="1019274" y="4620211"/>
              <a:ext cx="68370" cy="67629"/>
            </a:xfrm>
            <a:custGeom>
              <a:avLst/>
              <a:gdLst/>
              <a:ahLst/>
              <a:cxnLst/>
              <a:rect l="l" t="t" r="r" b="b"/>
              <a:pathLst>
                <a:path w="4148" h="4103" extrusionOk="0">
                  <a:moveTo>
                    <a:pt x="4148" y="0"/>
                  </a:moveTo>
                  <a:lnTo>
                    <a:pt x="1909" y="646"/>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329;p46">
              <a:extLst>
                <a:ext uri="{FF2B5EF4-FFF2-40B4-BE49-F238E27FC236}">
                  <a16:creationId xmlns:a16="http://schemas.microsoft.com/office/drawing/2014/main" id="{04D86B81-9C9C-4DE4-97A9-C739F5754089}"/>
                </a:ext>
              </a:extLst>
            </p:cNvPr>
            <p:cNvSpPr/>
            <p:nvPr/>
          </p:nvSpPr>
          <p:spPr>
            <a:xfrm rot="3607546">
              <a:off x="1075625" y="4674810"/>
              <a:ext cx="68387" cy="67629"/>
            </a:xfrm>
            <a:custGeom>
              <a:avLst/>
              <a:gdLst/>
              <a:ahLst/>
              <a:cxnLst/>
              <a:rect l="l" t="t" r="r" b="b"/>
              <a:pathLst>
                <a:path w="4149" h="4103" extrusionOk="0">
                  <a:moveTo>
                    <a:pt x="4148" y="0"/>
                  </a:moveTo>
                  <a:lnTo>
                    <a:pt x="1909" y="639"/>
                  </a:lnTo>
                  <a:lnTo>
                    <a:pt x="1" y="4103"/>
                  </a:lnTo>
                  <a:lnTo>
                    <a:pt x="1"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330;p46">
              <a:extLst>
                <a:ext uri="{FF2B5EF4-FFF2-40B4-BE49-F238E27FC236}">
                  <a16:creationId xmlns:a16="http://schemas.microsoft.com/office/drawing/2014/main" id="{C9D6753F-2144-49A9-B5E5-920B5611C5AD}"/>
                </a:ext>
              </a:extLst>
            </p:cNvPr>
            <p:cNvSpPr/>
            <p:nvPr/>
          </p:nvSpPr>
          <p:spPr>
            <a:xfrm rot="3607546">
              <a:off x="1132042" y="4729239"/>
              <a:ext cx="68370" cy="67645"/>
            </a:xfrm>
            <a:custGeom>
              <a:avLst/>
              <a:gdLst/>
              <a:ahLst/>
              <a:cxnLst/>
              <a:rect l="l" t="t" r="r" b="b"/>
              <a:pathLst>
                <a:path w="4148" h="4104" extrusionOk="0">
                  <a:moveTo>
                    <a:pt x="4147" y="1"/>
                  </a:moveTo>
                  <a:lnTo>
                    <a:pt x="1916"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331;p46">
              <a:extLst>
                <a:ext uri="{FF2B5EF4-FFF2-40B4-BE49-F238E27FC236}">
                  <a16:creationId xmlns:a16="http://schemas.microsoft.com/office/drawing/2014/main" id="{F6BBBE29-1A30-461E-8433-84AD01E0994D}"/>
                </a:ext>
              </a:extLst>
            </p:cNvPr>
            <p:cNvSpPr/>
            <p:nvPr/>
          </p:nvSpPr>
          <p:spPr>
            <a:xfrm rot="3607546">
              <a:off x="1188386" y="4783851"/>
              <a:ext cx="68387" cy="67629"/>
            </a:xfrm>
            <a:custGeom>
              <a:avLst/>
              <a:gdLst/>
              <a:ahLst/>
              <a:cxnLst/>
              <a:rect l="l" t="t" r="r" b="b"/>
              <a:pathLst>
                <a:path w="4149" h="4103" extrusionOk="0">
                  <a:moveTo>
                    <a:pt x="4148" y="0"/>
                  </a:moveTo>
                  <a:lnTo>
                    <a:pt x="1917" y="639"/>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332;p46">
              <a:extLst>
                <a:ext uri="{FF2B5EF4-FFF2-40B4-BE49-F238E27FC236}">
                  <a16:creationId xmlns:a16="http://schemas.microsoft.com/office/drawing/2014/main" id="{11C9157E-3744-455A-8320-F209C2D2450B}"/>
                </a:ext>
              </a:extLst>
            </p:cNvPr>
            <p:cNvSpPr/>
            <p:nvPr/>
          </p:nvSpPr>
          <p:spPr>
            <a:xfrm rot="3607546">
              <a:off x="1244869" y="4838384"/>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333;p46">
              <a:extLst>
                <a:ext uri="{FF2B5EF4-FFF2-40B4-BE49-F238E27FC236}">
                  <a16:creationId xmlns:a16="http://schemas.microsoft.com/office/drawing/2014/main" id="{9D202E16-BD00-46C7-B8D5-0A9EFE7188E1}"/>
                </a:ext>
              </a:extLst>
            </p:cNvPr>
            <p:cNvSpPr/>
            <p:nvPr/>
          </p:nvSpPr>
          <p:spPr>
            <a:xfrm rot="3607546">
              <a:off x="1301225" y="4892986"/>
              <a:ext cx="68370" cy="67645"/>
            </a:xfrm>
            <a:custGeom>
              <a:avLst/>
              <a:gdLst/>
              <a:ahLst/>
              <a:cxnLst/>
              <a:rect l="l" t="t" r="r" b="b"/>
              <a:pathLst>
                <a:path w="4148" h="4104" extrusionOk="0">
                  <a:moveTo>
                    <a:pt x="4147" y="1"/>
                  </a:moveTo>
                  <a:lnTo>
                    <a:pt x="1908" y="639"/>
                  </a:lnTo>
                  <a:lnTo>
                    <a:pt x="0" y="4103"/>
                  </a:lnTo>
                  <a:lnTo>
                    <a:pt x="2232"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334;p46">
              <a:extLst>
                <a:ext uri="{FF2B5EF4-FFF2-40B4-BE49-F238E27FC236}">
                  <a16:creationId xmlns:a16="http://schemas.microsoft.com/office/drawing/2014/main" id="{9B20E3B7-8036-4DE8-9E93-60D88A2E972D}"/>
                </a:ext>
              </a:extLst>
            </p:cNvPr>
            <p:cNvSpPr/>
            <p:nvPr/>
          </p:nvSpPr>
          <p:spPr>
            <a:xfrm rot="3607546">
              <a:off x="1357683" y="4947532"/>
              <a:ext cx="68387" cy="67629"/>
            </a:xfrm>
            <a:custGeom>
              <a:avLst/>
              <a:gdLst/>
              <a:ahLst/>
              <a:cxnLst/>
              <a:rect l="l" t="t" r="r" b="b"/>
              <a:pathLst>
                <a:path w="4149" h="4103" extrusionOk="0">
                  <a:moveTo>
                    <a:pt x="4148" y="0"/>
                  </a:moveTo>
                  <a:lnTo>
                    <a:pt x="1909" y="647"/>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335;p46">
              <a:extLst>
                <a:ext uri="{FF2B5EF4-FFF2-40B4-BE49-F238E27FC236}">
                  <a16:creationId xmlns:a16="http://schemas.microsoft.com/office/drawing/2014/main" id="{01C803D4-758E-46A0-AED6-2C4A3E851CC1}"/>
                </a:ext>
              </a:extLst>
            </p:cNvPr>
            <p:cNvSpPr/>
            <p:nvPr/>
          </p:nvSpPr>
          <p:spPr>
            <a:xfrm rot="3607546">
              <a:off x="-712955" y="3194606"/>
              <a:ext cx="68370" cy="67629"/>
            </a:xfrm>
            <a:custGeom>
              <a:avLst/>
              <a:gdLst/>
              <a:ahLst/>
              <a:cxnLst/>
              <a:rect l="l" t="t" r="r" b="b"/>
              <a:pathLst>
                <a:path w="4148" h="4103" extrusionOk="0">
                  <a:moveTo>
                    <a:pt x="4148" y="0"/>
                  </a:moveTo>
                  <a:lnTo>
                    <a:pt x="1909" y="646"/>
                  </a:lnTo>
                  <a:lnTo>
                    <a:pt x="0" y="4103"/>
                  </a:lnTo>
                  <a:lnTo>
                    <a:pt x="2239"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336;p46">
              <a:extLst>
                <a:ext uri="{FF2B5EF4-FFF2-40B4-BE49-F238E27FC236}">
                  <a16:creationId xmlns:a16="http://schemas.microsoft.com/office/drawing/2014/main" id="{B50D0EE6-688B-4F94-8287-772DFACF3073}"/>
                </a:ext>
              </a:extLst>
            </p:cNvPr>
            <p:cNvSpPr/>
            <p:nvPr/>
          </p:nvSpPr>
          <p:spPr>
            <a:xfrm rot="3607546">
              <a:off x="-656591" y="3249213"/>
              <a:ext cx="68370" cy="67629"/>
            </a:xfrm>
            <a:custGeom>
              <a:avLst/>
              <a:gdLst/>
              <a:ahLst/>
              <a:cxnLst/>
              <a:rect l="l" t="t" r="r" b="b"/>
              <a:pathLst>
                <a:path w="4148" h="4103" extrusionOk="0">
                  <a:moveTo>
                    <a:pt x="4148" y="0"/>
                  </a:moveTo>
                  <a:lnTo>
                    <a:pt x="1909"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337;p46">
              <a:extLst>
                <a:ext uri="{FF2B5EF4-FFF2-40B4-BE49-F238E27FC236}">
                  <a16:creationId xmlns:a16="http://schemas.microsoft.com/office/drawing/2014/main" id="{24B34C41-BA1A-4F53-B18E-143D7A8F4185}"/>
                </a:ext>
              </a:extLst>
            </p:cNvPr>
            <p:cNvSpPr/>
            <p:nvPr/>
          </p:nvSpPr>
          <p:spPr>
            <a:xfrm rot="3607546">
              <a:off x="-600107" y="3303697"/>
              <a:ext cx="68255" cy="67629"/>
            </a:xfrm>
            <a:custGeom>
              <a:avLst/>
              <a:gdLst/>
              <a:ahLst/>
              <a:cxnLst/>
              <a:rect l="l" t="t" r="r" b="b"/>
              <a:pathLst>
                <a:path w="4141" h="4103" extrusionOk="0">
                  <a:moveTo>
                    <a:pt x="4141" y="0"/>
                  </a:moveTo>
                  <a:lnTo>
                    <a:pt x="1909" y="646"/>
                  </a:lnTo>
                  <a:lnTo>
                    <a:pt x="1" y="4102"/>
                  </a:lnTo>
                  <a:lnTo>
                    <a:pt x="1" y="4102"/>
                  </a:lnTo>
                  <a:lnTo>
                    <a:pt x="2232" y="3456"/>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338;p46">
              <a:extLst>
                <a:ext uri="{FF2B5EF4-FFF2-40B4-BE49-F238E27FC236}">
                  <a16:creationId xmlns:a16="http://schemas.microsoft.com/office/drawing/2014/main" id="{A5D36B68-819F-4F9D-8062-F717EF17E135}"/>
                </a:ext>
              </a:extLst>
            </p:cNvPr>
            <p:cNvSpPr/>
            <p:nvPr/>
          </p:nvSpPr>
          <p:spPr>
            <a:xfrm rot="3607546">
              <a:off x="-543842" y="3358246"/>
              <a:ext cx="68387" cy="67629"/>
            </a:xfrm>
            <a:custGeom>
              <a:avLst/>
              <a:gdLst/>
              <a:ahLst/>
              <a:cxnLst/>
              <a:rect l="l" t="t" r="r" b="b"/>
              <a:pathLst>
                <a:path w="4149" h="4103" extrusionOk="0">
                  <a:moveTo>
                    <a:pt x="4148" y="0"/>
                  </a:moveTo>
                  <a:lnTo>
                    <a:pt x="1917"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339;p46">
              <a:extLst>
                <a:ext uri="{FF2B5EF4-FFF2-40B4-BE49-F238E27FC236}">
                  <a16:creationId xmlns:a16="http://schemas.microsoft.com/office/drawing/2014/main" id="{F6AA4A7D-0F03-4CDE-B5BF-DA22A7D7E3B3}"/>
                </a:ext>
              </a:extLst>
            </p:cNvPr>
            <p:cNvSpPr/>
            <p:nvPr/>
          </p:nvSpPr>
          <p:spPr>
            <a:xfrm rot="3607546">
              <a:off x="-487371" y="3412783"/>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340;p46">
              <a:extLst>
                <a:ext uri="{FF2B5EF4-FFF2-40B4-BE49-F238E27FC236}">
                  <a16:creationId xmlns:a16="http://schemas.microsoft.com/office/drawing/2014/main" id="{E8608850-1531-4AE1-A89E-2A9B8125510A}"/>
                </a:ext>
              </a:extLst>
            </p:cNvPr>
            <p:cNvSpPr/>
            <p:nvPr/>
          </p:nvSpPr>
          <p:spPr>
            <a:xfrm rot="3607546">
              <a:off x="-431003" y="3467382"/>
              <a:ext cx="68370" cy="67645"/>
            </a:xfrm>
            <a:custGeom>
              <a:avLst/>
              <a:gdLst/>
              <a:ahLst/>
              <a:cxnLst/>
              <a:rect l="l" t="t" r="r" b="b"/>
              <a:pathLst>
                <a:path w="4148" h="4104" extrusionOk="0">
                  <a:moveTo>
                    <a:pt x="4148" y="1"/>
                  </a:moveTo>
                  <a:lnTo>
                    <a:pt x="1909" y="640"/>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341;p46">
              <a:extLst>
                <a:ext uri="{FF2B5EF4-FFF2-40B4-BE49-F238E27FC236}">
                  <a16:creationId xmlns:a16="http://schemas.microsoft.com/office/drawing/2014/main" id="{6D53332A-1C4D-4C18-8130-79AFBB1CC066}"/>
                </a:ext>
              </a:extLst>
            </p:cNvPr>
            <p:cNvSpPr/>
            <p:nvPr/>
          </p:nvSpPr>
          <p:spPr>
            <a:xfrm rot="3607546">
              <a:off x="-374545" y="3521928"/>
              <a:ext cx="68387" cy="67629"/>
            </a:xfrm>
            <a:custGeom>
              <a:avLst/>
              <a:gdLst/>
              <a:ahLst/>
              <a:cxnLst/>
              <a:rect l="l" t="t" r="r" b="b"/>
              <a:pathLst>
                <a:path w="4149"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342;p46">
              <a:extLst>
                <a:ext uri="{FF2B5EF4-FFF2-40B4-BE49-F238E27FC236}">
                  <a16:creationId xmlns:a16="http://schemas.microsoft.com/office/drawing/2014/main" id="{9C789874-1B66-4A0A-A4B4-7CDF57D92ED5}"/>
                </a:ext>
              </a:extLst>
            </p:cNvPr>
            <p:cNvSpPr/>
            <p:nvPr/>
          </p:nvSpPr>
          <p:spPr>
            <a:xfrm rot="3607546">
              <a:off x="-318155" y="3576473"/>
              <a:ext cx="68255" cy="67645"/>
            </a:xfrm>
            <a:custGeom>
              <a:avLst/>
              <a:gdLst/>
              <a:ahLst/>
              <a:cxnLst/>
              <a:rect l="l" t="t" r="r" b="b"/>
              <a:pathLst>
                <a:path w="4141" h="4104" extrusionOk="0">
                  <a:moveTo>
                    <a:pt x="4140" y="1"/>
                  </a:moveTo>
                  <a:lnTo>
                    <a:pt x="1909" y="639"/>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343;p46">
              <a:extLst>
                <a:ext uri="{FF2B5EF4-FFF2-40B4-BE49-F238E27FC236}">
                  <a16:creationId xmlns:a16="http://schemas.microsoft.com/office/drawing/2014/main" id="{450CD123-DE14-43D2-86C0-64759A769D92}"/>
                </a:ext>
              </a:extLst>
            </p:cNvPr>
            <p:cNvSpPr/>
            <p:nvPr/>
          </p:nvSpPr>
          <p:spPr>
            <a:xfrm rot="3607546">
              <a:off x="-261783" y="3630969"/>
              <a:ext cx="68387" cy="67629"/>
            </a:xfrm>
            <a:custGeom>
              <a:avLst/>
              <a:gdLst/>
              <a:ahLst/>
              <a:cxnLst/>
              <a:rect l="l" t="t" r="r" b="b"/>
              <a:pathLst>
                <a:path w="4149" h="4103" extrusionOk="0">
                  <a:moveTo>
                    <a:pt x="4148" y="0"/>
                  </a:moveTo>
                  <a:lnTo>
                    <a:pt x="1917"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344;p46">
              <a:extLst>
                <a:ext uri="{FF2B5EF4-FFF2-40B4-BE49-F238E27FC236}">
                  <a16:creationId xmlns:a16="http://schemas.microsoft.com/office/drawing/2014/main" id="{444730F8-31B4-4BB7-8FD7-58BF07A2DAD2}"/>
                </a:ext>
              </a:extLst>
            </p:cNvPr>
            <p:cNvSpPr/>
            <p:nvPr/>
          </p:nvSpPr>
          <p:spPr>
            <a:xfrm rot="3607546">
              <a:off x="-205416" y="368556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345;p46">
              <a:extLst>
                <a:ext uri="{FF2B5EF4-FFF2-40B4-BE49-F238E27FC236}">
                  <a16:creationId xmlns:a16="http://schemas.microsoft.com/office/drawing/2014/main" id="{99DAB797-ED51-408C-9F51-EC0350E1C664}"/>
                </a:ext>
              </a:extLst>
            </p:cNvPr>
            <p:cNvSpPr/>
            <p:nvPr/>
          </p:nvSpPr>
          <p:spPr>
            <a:xfrm rot="3607546">
              <a:off x="-148952" y="3740117"/>
              <a:ext cx="68370" cy="67629"/>
            </a:xfrm>
            <a:custGeom>
              <a:avLst/>
              <a:gdLst/>
              <a:ahLst/>
              <a:cxnLst/>
              <a:rect l="l" t="t" r="r" b="b"/>
              <a:pathLst>
                <a:path w="4148" h="4103" extrusionOk="0">
                  <a:moveTo>
                    <a:pt x="4147" y="0"/>
                  </a:moveTo>
                  <a:lnTo>
                    <a:pt x="1908" y="646"/>
                  </a:lnTo>
                  <a:lnTo>
                    <a:pt x="0" y="4103"/>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346;p46">
              <a:extLst>
                <a:ext uri="{FF2B5EF4-FFF2-40B4-BE49-F238E27FC236}">
                  <a16:creationId xmlns:a16="http://schemas.microsoft.com/office/drawing/2014/main" id="{81626860-573C-434A-A957-EFE3BA196BC5}"/>
                </a:ext>
              </a:extLst>
            </p:cNvPr>
            <p:cNvSpPr/>
            <p:nvPr/>
          </p:nvSpPr>
          <p:spPr>
            <a:xfrm rot="3607546">
              <a:off x="-92601" y="3794716"/>
              <a:ext cx="68387" cy="67629"/>
            </a:xfrm>
            <a:custGeom>
              <a:avLst/>
              <a:gdLst/>
              <a:ahLst/>
              <a:cxnLst/>
              <a:rect l="l" t="t" r="r" b="b"/>
              <a:pathLst>
                <a:path w="4149" h="4103" extrusionOk="0">
                  <a:moveTo>
                    <a:pt x="4148" y="0"/>
                  </a:moveTo>
                  <a:lnTo>
                    <a:pt x="1909" y="639"/>
                  </a:lnTo>
                  <a:lnTo>
                    <a:pt x="1" y="4103"/>
                  </a:lnTo>
                  <a:lnTo>
                    <a:pt x="2232"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347;p46">
              <a:extLst>
                <a:ext uri="{FF2B5EF4-FFF2-40B4-BE49-F238E27FC236}">
                  <a16:creationId xmlns:a16="http://schemas.microsoft.com/office/drawing/2014/main" id="{700112A8-61F4-44DC-A756-758BD28DC241}"/>
                </a:ext>
              </a:extLst>
            </p:cNvPr>
            <p:cNvSpPr/>
            <p:nvPr/>
          </p:nvSpPr>
          <p:spPr>
            <a:xfrm rot="3607546">
              <a:off x="-36104" y="3849208"/>
              <a:ext cx="68255" cy="67629"/>
            </a:xfrm>
            <a:custGeom>
              <a:avLst/>
              <a:gdLst/>
              <a:ahLst/>
              <a:cxnLst/>
              <a:rect l="l" t="t" r="r" b="b"/>
              <a:pathLst>
                <a:path w="4141" h="4103" extrusionOk="0">
                  <a:moveTo>
                    <a:pt x="4140" y="0"/>
                  </a:moveTo>
                  <a:lnTo>
                    <a:pt x="1909" y="646"/>
                  </a:lnTo>
                  <a:lnTo>
                    <a:pt x="0" y="4102"/>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348;p46">
              <a:extLst>
                <a:ext uri="{FF2B5EF4-FFF2-40B4-BE49-F238E27FC236}">
                  <a16:creationId xmlns:a16="http://schemas.microsoft.com/office/drawing/2014/main" id="{1FD7DEA8-7D21-4F66-8158-7FFC01B6CDCD}"/>
                </a:ext>
              </a:extLst>
            </p:cNvPr>
            <p:cNvSpPr/>
            <p:nvPr/>
          </p:nvSpPr>
          <p:spPr>
            <a:xfrm rot="3607546">
              <a:off x="20222" y="3903783"/>
              <a:ext cx="68370" cy="67497"/>
            </a:xfrm>
            <a:custGeom>
              <a:avLst/>
              <a:gdLst/>
              <a:ahLst/>
              <a:cxnLst/>
              <a:rect l="l" t="t" r="r" b="b"/>
              <a:pathLst>
                <a:path w="4148" h="4095" extrusionOk="0">
                  <a:moveTo>
                    <a:pt x="4148" y="0"/>
                  </a:moveTo>
                  <a:lnTo>
                    <a:pt x="1916" y="639"/>
                  </a:lnTo>
                  <a:lnTo>
                    <a:pt x="1" y="4095"/>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349;p46">
              <a:extLst>
                <a:ext uri="{FF2B5EF4-FFF2-40B4-BE49-F238E27FC236}">
                  <a16:creationId xmlns:a16="http://schemas.microsoft.com/office/drawing/2014/main" id="{FD5F8F27-C4A0-4DEE-92B4-A1ACE4C45124}"/>
                </a:ext>
              </a:extLst>
            </p:cNvPr>
            <p:cNvSpPr/>
            <p:nvPr/>
          </p:nvSpPr>
          <p:spPr>
            <a:xfrm rot="3607546">
              <a:off x="76636" y="3958286"/>
              <a:ext cx="68370" cy="67645"/>
            </a:xfrm>
            <a:custGeom>
              <a:avLst/>
              <a:gdLst/>
              <a:ahLst/>
              <a:cxnLst/>
              <a:rect l="l" t="t" r="r" b="b"/>
              <a:pathLst>
                <a:path w="4148" h="4104" extrusionOk="0">
                  <a:moveTo>
                    <a:pt x="4148" y="1"/>
                  </a:moveTo>
                  <a:lnTo>
                    <a:pt x="1909" y="647"/>
                  </a:lnTo>
                  <a:lnTo>
                    <a:pt x="0" y="4103"/>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350;p46">
              <a:extLst>
                <a:ext uri="{FF2B5EF4-FFF2-40B4-BE49-F238E27FC236}">
                  <a16:creationId xmlns:a16="http://schemas.microsoft.com/office/drawing/2014/main" id="{F2AE2697-11D9-41CB-9E2E-4858959ECA91}"/>
                </a:ext>
              </a:extLst>
            </p:cNvPr>
            <p:cNvSpPr/>
            <p:nvPr/>
          </p:nvSpPr>
          <p:spPr>
            <a:xfrm rot="3607546">
              <a:off x="133044" y="4012919"/>
              <a:ext cx="68387" cy="67513"/>
            </a:xfrm>
            <a:custGeom>
              <a:avLst/>
              <a:gdLst/>
              <a:ahLst/>
              <a:cxnLst/>
              <a:rect l="l" t="t" r="r" b="b"/>
              <a:pathLst>
                <a:path w="4149" h="4096" extrusionOk="0">
                  <a:moveTo>
                    <a:pt x="4148" y="1"/>
                  </a:moveTo>
                  <a:lnTo>
                    <a:pt x="1909" y="640"/>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351;p46">
              <a:extLst>
                <a:ext uri="{FF2B5EF4-FFF2-40B4-BE49-F238E27FC236}">
                  <a16:creationId xmlns:a16="http://schemas.microsoft.com/office/drawing/2014/main" id="{C1F7E177-B7BA-4FF9-B618-E5674687059C}"/>
                </a:ext>
              </a:extLst>
            </p:cNvPr>
            <p:cNvSpPr/>
            <p:nvPr/>
          </p:nvSpPr>
          <p:spPr>
            <a:xfrm rot="3607546">
              <a:off x="189462" y="4067431"/>
              <a:ext cx="68370" cy="67629"/>
            </a:xfrm>
            <a:custGeom>
              <a:avLst/>
              <a:gdLst/>
              <a:ahLst/>
              <a:cxnLst/>
              <a:rect l="l" t="t" r="r" b="b"/>
              <a:pathLst>
                <a:path w="4148" h="4103" extrusionOk="0">
                  <a:moveTo>
                    <a:pt x="4148" y="1"/>
                  </a:moveTo>
                  <a:lnTo>
                    <a:pt x="1909" y="647"/>
                  </a:lnTo>
                  <a:lnTo>
                    <a:pt x="1"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352;p46">
              <a:extLst>
                <a:ext uri="{FF2B5EF4-FFF2-40B4-BE49-F238E27FC236}">
                  <a16:creationId xmlns:a16="http://schemas.microsoft.com/office/drawing/2014/main" id="{B1B8D87A-4E67-4EF2-A0CB-EADAC1B0F0D6}"/>
                </a:ext>
              </a:extLst>
            </p:cNvPr>
            <p:cNvSpPr/>
            <p:nvPr/>
          </p:nvSpPr>
          <p:spPr>
            <a:xfrm rot="3607546">
              <a:off x="245954" y="4121930"/>
              <a:ext cx="68255" cy="67629"/>
            </a:xfrm>
            <a:custGeom>
              <a:avLst/>
              <a:gdLst/>
              <a:ahLst/>
              <a:cxnLst/>
              <a:rect l="l" t="t" r="r" b="b"/>
              <a:pathLst>
                <a:path w="4141" h="4103" extrusionOk="0">
                  <a:moveTo>
                    <a:pt x="4140" y="0"/>
                  </a:moveTo>
                  <a:lnTo>
                    <a:pt x="1909" y="646"/>
                  </a:lnTo>
                  <a:lnTo>
                    <a:pt x="0" y="4103"/>
                  </a:lnTo>
                  <a:lnTo>
                    <a:pt x="2232" y="3464"/>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353;p46">
              <a:extLst>
                <a:ext uri="{FF2B5EF4-FFF2-40B4-BE49-F238E27FC236}">
                  <a16:creationId xmlns:a16="http://schemas.microsoft.com/office/drawing/2014/main" id="{07E598FA-1743-47A7-9F8C-4A277582823C}"/>
                </a:ext>
              </a:extLst>
            </p:cNvPr>
            <p:cNvSpPr/>
            <p:nvPr/>
          </p:nvSpPr>
          <p:spPr>
            <a:xfrm rot="3607546">
              <a:off x="302223" y="4176472"/>
              <a:ext cx="68370" cy="67629"/>
            </a:xfrm>
            <a:custGeom>
              <a:avLst/>
              <a:gdLst/>
              <a:ahLst/>
              <a:cxnLst/>
              <a:rect l="l" t="t" r="r" b="b"/>
              <a:pathLst>
                <a:path w="4148" h="4103" extrusionOk="0">
                  <a:moveTo>
                    <a:pt x="4148" y="0"/>
                  </a:moveTo>
                  <a:lnTo>
                    <a:pt x="1909" y="647"/>
                  </a:lnTo>
                  <a:lnTo>
                    <a:pt x="0" y="4103"/>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354;p46">
              <a:extLst>
                <a:ext uri="{FF2B5EF4-FFF2-40B4-BE49-F238E27FC236}">
                  <a16:creationId xmlns:a16="http://schemas.microsoft.com/office/drawing/2014/main" id="{1361CF4A-BF69-4EF4-9BA4-9B4280452366}"/>
                </a:ext>
              </a:extLst>
            </p:cNvPr>
            <p:cNvSpPr/>
            <p:nvPr/>
          </p:nvSpPr>
          <p:spPr>
            <a:xfrm rot="3607546">
              <a:off x="358687" y="4231021"/>
              <a:ext cx="68370" cy="67629"/>
            </a:xfrm>
            <a:custGeom>
              <a:avLst/>
              <a:gdLst/>
              <a:ahLst/>
              <a:cxnLst/>
              <a:rect l="l" t="t" r="r" b="b"/>
              <a:pathLst>
                <a:path w="4148" h="4103" extrusionOk="0">
                  <a:moveTo>
                    <a:pt x="4147" y="0"/>
                  </a:moveTo>
                  <a:lnTo>
                    <a:pt x="1908" y="646"/>
                  </a:lnTo>
                  <a:lnTo>
                    <a:pt x="0" y="4102"/>
                  </a:lnTo>
                  <a:lnTo>
                    <a:pt x="0" y="4102"/>
                  </a:lnTo>
                  <a:lnTo>
                    <a:pt x="2239" y="3464"/>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355;p46">
              <a:extLst>
                <a:ext uri="{FF2B5EF4-FFF2-40B4-BE49-F238E27FC236}">
                  <a16:creationId xmlns:a16="http://schemas.microsoft.com/office/drawing/2014/main" id="{77922281-3DB7-4F3E-9037-EEB20ECA42CF}"/>
                </a:ext>
              </a:extLst>
            </p:cNvPr>
            <p:cNvSpPr/>
            <p:nvPr/>
          </p:nvSpPr>
          <p:spPr>
            <a:xfrm rot="3607546">
              <a:off x="415038" y="4285620"/>
              <a:ext cx="68387" cy="67629"/>
            </a:xfrm>
            <a:custGeom>
              <a:avLst/>
              <a:gdLst/>
              <a:ahLst/>
              <a:cxnLst/>
              <a:rect l="l" t="t" r="r" b="b"/>
              <a:pathLst>
                <a:path w="4149" h="4103" extrusionOk="0">
                  <a:moveTo>
                    <a:pt x="4148" y="0"/>
                  </a:moveTo>
                  <a:lnTo>
                    <a:pt x="1909" y="646"/>
                  </a:lnTo>
                  <a:lnTo>
                    <a:pt x="1" y="4103"/>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356;p46">
              <a:extLst>
                <a:ext uri="{FF2B5EF4-FFF2-40B4-BE49-F238E27FC236}">
                  <a16:creationId xmlns:a16="http://schemas.microsoft.com/office/drawing/2014/main" id="{5C1AB60D-5A2D-4EB8-A9B6-21133B801689}"/>
                </a:ext>
              </a:extLst>
            </p:cNvPr>
            <p:cNvSpPr/>
            <p:nvPr/>
          </p:nvSpPr>
          <p:spPr>
            <a:xfrm rot="3607546">
              <a:off x="471542" y="4340100"/>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357;p46">
              <a:extLst>
                <a:ext uri="{FF2B5EF4-FFF2-40B4-BE49-F238E27FC236}">
                  <a16:creationId xmlns:a16="http://schemas.microsoft.com/office/drawing/2014/main" id="{5BE82074-306D-4A85-9667-2A8C6488BC80}"/>
                </a:ext>
              </a:extLst>
            </p:cNvPr>
            <p:cNvSpPr/>
            <p:nvPr/>
          </p:nvSpPr>
          <p:spPr>
            <a:xfrm rot="3607546">
              <a:off x="527804" y="4394654"/>
              <a:ext cx="68370" cy="67629"/>
            </a:xfrm>
            <a:custGeom>
              <a:avLst/>
              <a:gdLst/>
              <a:ahLst/>
              <a:cxnLst/>
              <a:rect l="l" t="t" r="r" b="b"/>
              <a:pathLst>
                <a:path w="4148" h="4103" extrusionOk="0">
                  <a:moveTo>
                    <a:pt x="4148" y="0"/>
                  </a:moveTo>
                  <a:lnTo>
                    <a:pt x="1916"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358;p46">
              <a:extLst>
                <a:ext uri="{FF2B5EF4-FFF2-40B4-BE49-F238E27FC236}">
                  <a16:creationId xmlns:a16="http://schemas.microsoft.com/office/drawing/2014/main" id="{444C5887-D566-44D8-A003-0793AB4D2B84}"/>
                </a:ext>
              </a:extLst>
            </p:cNvPr>
            <p:cNvSpPr/>
            <p:nvPr/>
          </p:nvSpPr>
          <p:spPr>
            <a:xfrm rot="3607546">
              <a:off x="584282" y="4449195"/>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359;p46">
              <a:extLst>
                <a:ext uri="{FF2B5EF4-FFF2-40B4-BE49-F238E27FC236}">
                  <a16:creationId xmlns:a16="http://schemas.microsoft.com/office/drawing/2014/main" id="{CA7B9FAD-582C-4F85-9FF7-F99D94C78755}"/>
                </a:ext>
              </a:extLst>
            </p:cNvPr>
            <p:cNvSpPr/>
            <p:nvPr/>
          </p:nvSpPr>
          <p:spPr>
            <a:xfrm rot="3607546">
              <a:off x="640626" y="4503790"/>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360;p46">
              <a:extLst>
                <a:ext uri="{FF2B5EF4-FFF2-40B4-BE49-F238E27FC236}">
                  <a16:creationId xmlns:a16="http://schemas.microsoft.com/office/drawing/2014/main" id="{275D5DD4-8EF8-4EB1-928C-9F43AD6F9C68}"/>
                </a:ext>
              </a:extLst>
            </p:cNvPr>
            <p:cNvSpPr/>
            <p:nvPr/>
          </p:nvSpPr>
          <p:spPr>
            <a:xfrm rot="3607546">
              <a:off x="697101" y="4558335"/>
              <a:ext cx="68370" cy="67629"/>
            </a:xfrm>
            <a:custGeom>
              <a:avLst/>
              <a:gdLst/>
              <a:ahLst/>
              <a:cxnLst/>
              <a:rect l="l" t="t" r="r" b="b"/>
              <a:pathLst>
                <a:path w="4148" h="4103" extrusionOk="0">
                  <a:moveTo>
                    <a:pt x="4148" y="0"/>
                  </a:moveTo>
                  <a:lnTo>
                    <a:pt x="1909" y="647"/>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361;p46">
              <a:extLst>
                <a:ext uri="{FF2B5EF4-FFF2-40B4-BE49-F238E27FC236}">
                  <a16:creationId xmlns:a16="http://schemas.microsoft.com/office/drawing/2014/main" id="{A6607A40-35EE-4F13-A0B1-02BDBAD6AB28}"/>
                </a:ext>
              </a:extLst>
            </p:cNvPr>
            <p:cNvSpPr/>
            <p:nvPr/>
          </p:nvSpPr>
          <p:spPr>
            <a:xfrm rot="3607546">
              <a:off x="753494" y="4612892"/>
              <a:ext cx="68255" cy="67629"/>
            </a:xfrm>
            <a:custGeom>
              <a:avLst/>
              <a:gdLst/>
              <a:ahLst/>
              <a:cxnLst/>
              <a:rect l="l" t="t" r="r" b="b"/>
              <a:pathLst>
                <a:path w="4141" h="4103"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362;p46">
              <a:extLst>
                <a:ext uri="{FF2B5EF4-FFF2-40B4-BE49-F238E27FC236}">
                  <a16:creationId xmlns:a16="http://schemas.microsoft.com/office/drawing/2014/main" id="{1F8C3257-0EDE-4E36-BB06-16DA59CD70AD}"/>
                </a:ext>
              </a:extLst>
            </p:cNvPr>
            <p:cNvSpPr/>
            <p:nvPr/>
          </p:nvSpPr>
          <p:spPr>
            <a:xfrm rot="3607546">
              <a:off x="809863" y="4667376"/>
              <a:ext cx="68370" cy="67629"/>
            </a:xfrm>
            <a:custGeom>
              <a:avLst/>
              <a:gdLst/>
              <a:ahLst/>
              <a:cxnLst/>
              <a:rect l="l" t="t" r="r" b="b"/>
              <a:pathLst>
                <a:path w="4148" h="4103" extrusionOk="0">
                  <a:moveTo>
                    <a:pt x="4148" y="0"/>
                  </a:moveTo>
                  <a:lnTo>
                    <a:pt x="1916" y="646"/>
                  </a:lnTo>
                  <a:lnTo>
                    <a:pt x="0" y="4103"/>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363;p46">
              <a:extLst>
                <a:ext uri="{FF2B5EF4-FFF2-40B4-BE49-F238E27FC236}">
                  <a16:creationId xmlns:a16="http://schemas.microsoft.com/office/drawing/2014/main" id="{CC6ADEBD-17BC-4E9A-989F-83843D20458E}"/>
                </a:ext>
              </a:extLst>
            </p:cNvPr>
            <p:cNvSpPr/>
            <p:nvPr/>
          </p:nvSpPr>
          <p:spPr>
            <a:xfrm rot="3607546">
              <a:off x="866226" y="4721983"/>
              <a:ext cx="68370" cy="67629"/>
            </a:xfrm>
            <a:custGeom>
              <a:avLst/>
              <a:gdLst/>
              <a:ahLst/>
              <a:cxnLst/>
              <a:rect l="l" t="t" r="r" b="b"/>
              <a:pathLst>
                <a:path w="4148" h="4103" extrusionOk="0">
                  <a:moveTo>
                    <a:pt x="4147" y="0"/>
                  </a:moveTo>
                  <a:lnTo>
                    <a:pt x="1908" y="647"/>
                  </a:lnTo>
                  <a:lnTo>
                    <a:pt x="0" y="4103"/>
                  </a:lnTo>
                  <a:lnTo>
                    <a:pt x="2239" y="3457"/>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364;p46">
              <a:extLst>
                <a:ext uri="{FF2B5EF4-FFF2-40B4-BE49-F238E27FC236}">
                  <a16:creationId xmlns:a16="http://schemas.microsoft.com/office/drawing/2014/main" id="{DC33D33F-C958-4F1D-BDA7-80732787B597}"/>
                </a:ext>
              </a:extLst>
            </p:cNvPr>
            <p:cNvSpPr/>
            <p:nvPr/>
          </p:nvSpPr>
          <p:spPr>
            <a:xfrm rot="3607546">
              <a:off x="922677" y="4776524"/>
              <a:ext cx="68387" cy="67629"/>
            </a:xfrm>
            <a:custGeom>
              <a:avLst/>
              <a:gdLst/>
              <a:ahLst/>
              <a:cxnLst/>
              <a:rect l="l" t="t" r="r" b="b"/>
              <a:pathLst>
                <a:path w="4149"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365;p46">
              <a:extLst>
                <a:ext uri="{FF2B5EF4-FFF2-40B4-BE49-F238E27FC236}">
                  <a16:creationId xmlns:a16="http://schemas.microsoft.com/office/drawing/2014/main" id="{D7D9FA48-6E92-47F6-8E5C-1DC739AB560D}"/>
                </a:ext>
              </a:extLst>
            </p:cNvPr>
            <p:cNvSpPr/>
            <p:nvPr/>
          </p:nvSpPr>
          <p:spPr>
            <a:xfrm rot="3607546">
              <a:off x="979074" y="4831073"/>
              <a:ext cx="68255" cy="67629"/>
            </a:xfrm>
            <a:custGeom>
              <a:avLst/>
              <a:gdLst/>
              <a:ahLst/>
              <a:cxnLst/>
              <a:rect l="l" t="t" r="r" b="b"/>
              <a:pathLst>
                <a:path w="4141" h="4103" extrusionOk="0">
                  <a:moveTo>
                    <a:pt x="4140" y="0"/>
                  </a:moveTo>
                  <a:lnTo>
                    <a:pt x="1909" y="639"/>
                  </a:lnTo>
                  <a:lnTo>
                    <a:pt x="0" y="4103"/>
                  </a:lnTo>
                  <a:lnTo>
                    <a:pt x="2232" y="3456"/>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366;p46">
              <a:extLst>
                <a:ext uri="{FF2B5EF4-FFF2-40B4-BE49-F238E27FC236}">
                  <a16:creationId xmlns:a16="http://schemas.microsoft.com/office/drawing/2014/main" id="{A62A4E21-39BB-469C-B4CF-02A95F30CCB0}"/>
                </a:ext>
              </a:extLst>
            </p:cNvPr>
            <p:cNvSpPr/>
            <p:nvPr/>
          </p:nvSpPr>
          <p:spPr>
            <a:xfrm rot="3607546">
              <a:off x="1035549" y="4885603"/>
              <a:ext cx="68238" cy="67645"/>
            </a:xfrm>
            <a:custGeom>
              <a:avLst/>
              <a:gdLst/>
              <a:ahLst/>
              <a:cxnLst/>
              <a:rect l="l" t="t" r="r" b="b"/>
              <a:pathLst>
                <a:path w="4140" h="4104" extrusionOk="0">
                  <a:moveTo>
                    <a:pt x="4140" y="1"/>
                  </a:moveTo>
                  <a:lnTo>
                    <a:pt x="1908"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367;p46">
              <a:extLst>
                <a:ext uri="{FF2B5EF4-FFF2-40B4-BE49-F238E27FC236}">
                  <a16:creationId xmlns:a16="http://schemas.microsoft.com/office/drawing/2014/main" id="{A075A4BD-3935-48B6-B9F4-3499FD06E226}"/>
                </a:ext>
              </a:extLst>
            </p:cNvPr>
            <p:cNvSpPr/>
            <p:nvPr/>
          </p:nvSpPr>
          <p:spPr>
            <a:xfrm rot="3607546">
              <a:off x="1091807" y="4940164"/>
              <a:ext cx="68370" cy="67629"/>
            </a:xfrm>
            <a:custGeom>
              <a:avLst/>
              <a:gdLst/>
              <a:ahLst/>
              <a:cxnLst/>
              <a:rect l="l" t="t" r="r" b="b"/>
              <a:pathLst>
                <a:path w="4148" h="4103" extrusionOk="0">
                  <a:moveTo>
                    <a:pt x="4148" y="0"/>
                  </a:moveTo>
                  <a:lnTo>
                    <a:pt x="1909" y="639"/>
                  </a:lnTo>
                  <a:lnTo>
                    <a:pt x="0" y="4102"/>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368;p46">
              <a:extLst>
                <a:ext uri="{FF2B5EF4-FFF2-40B4-BE49-F238E27FC236}">
                  <a16:creationId xmlns:a16="http://schemas.microsoft.com/office/drawing/2014/main" id="{7F240A5F-E5C6-446F-BEE3-2F6F6EE745D7}"/>
                </a:ext>
              </a:extLst>
            </p:cNvPr>
            <p:cNvSpPr/>
            <p:nvPr/>
          </p:nvSpPr>
          <p:spPr>
            <a:xfrm rot="3607546">
              <a:off x="1148272" y="4994698"/>
              <a:ext cx="68387" cy="67629"/>
            </a:xfrm>
            <a:custGeom>
              <a:avLst/>
              <a:gdLst/>
              <a:ahLst/>
              <a:cxnLst/>
              <a:rect l="l" t="t" r="r" b="b"/>
              <a:pathLst>
                <a:path w="4149" h="4103"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369;p46">
              <a:extLst>
                <a:ext uri="{FF2B5EF4-FFF2-40B4-BE49-F238E27FC236}">
                  <a16:creationId xmlns:a16="http://schemas.microsoft.com/office/drawing/2014/main" id="{575D9D5A-0131-4F4D-A599-801DDE8C7176}"/>
                </a:ext>
              </a:extLst>
            </p:cNvPr>
            <p:cNvSpPr/>
            <p:nvPr/>
          </p:nvSpPr>
          <p:spPr>
            <a:xfrm rot="3607546">
              <a:off x="1204690" y="5049326"/>
              <a:ext cx="68370" cy="67513"/>
            </a:xfrm>
            <a:custGeom>
              <a:avLst/>
              <a:gdLst/>
              <a:ahLst/>
              <a:cxnLst/>
              <a:rect l="l" t="t" r="r" b="b"/>
              <a:pathLst>
                <a:path w="4148" h="4096" extrusionOk="0">
                  <a:moveTo>
                    <a:pt x="4148" y="1"/>
                  </a:moveTo>
                  <a:lnTo>
                    <a:pt x="1909" y="639"/>
                  </a:lnTo>
                  <a:lnTo>
                    <a:pt x="1" y="4096"/>
                  </a:lnTo>
                  <a:lnTo>
                    <a:pt x="1" y="4096"/>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370;p46">
              <a:extLst>
                <a:ext uri="{FF2B5EF4-FFF2-40B4-BE49-F238E27FC236}">
                  <a16:creationId xmlns:a16="http://schemas.microsoft.com/office/drawing/2014/main" id="{BC010150-BDE2-4D40-992E-D804C55AF463}"/>
                </a:ext>
              </a:extLst>
            </p:cNvPr>
            <p:cNvSpPr/>
            <p:nvPr/>
          </p:nvSpPr>
          <p:spPr>
            <a:xfrm rot="3607546">
              <a:off x="1414081" y="5001967"/>
              <a:ext cx="68387" cy="67629"/>
            </a:xfrm>
            <a:custGeom>
              <a:avLst/>
              <a:gdLst/>
              <a:ahLst/>
              <a:cxnLst/>
              <a:rect l="l" t="t" r="r" b="b"/>
              <a:pathLst>
                <a:path w="4149" h="4103" extrusionOk="0">
                  <a:moveTo>
                    <a:pt x="4148" y="0"/>
                  </a:moveTo>
                  <a:lnTo>
                    <a:pt x="1917" y="646"/>
                  </a:lnTo>
                  <a:lnTo>
                    <a:pt x="1" y="4102"/>
                  </a:lnTo>
                  <a:lnTo>
                    <a:pt x="2240"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371;p46">
              <a:extLst>
                <a:ext uri="{FF2B5EF4-FFF2-40B4-BE49-F238E27FC236}">
                  <a16:creationId xmlns:a16="http://schemas.microsoft.com/office/drawing/2014/main" id="{A2341F06-BB80-4B69-9A02-87178CB8FAE5}"/>
                </a:ext>
              </a:extLst>
            </p:cNvPr>
            <p:cNvSpPr/>
            <p:nvPr/>
          </p:nvSpPr>
          <p:spPr>
            <a:xfrm rot="3607546">
              <a:off x="1261133" y="510379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372;p46">
              <a:extLst>
                <a:ext uri="{FF2B5EF4-FFF2-40B4-BE49-F238E27FC236}">
                  <a16:creationId xmlns:a16="http://schemas.microsoft.com/office/drawing/2014/main" id="{38F0FF86-B361-46F4-A1DA-A8979E78FA0A}"/>
                </a:ext>
              </a:extLst>
            </p:cNvPr>
            <p:cNvSpPr/>
            <p:nvPr/>
          </p:nvSpPr>
          <p:spPr>
            <a:xfrm rot="3607546">
              <a:off x="1470449" y="5056566"/>
              <a:ext cx="68370" cy="67629"/>
            </a:xfrm>
            <a:custGeom>
              <a:avLst/>
              <a:gdLst/>
              <a:ahLst/>
              <a:cxnLst/>
              <a:rect l="l" t="t" r="r" b="b"/>
              <a:pathLst>
                <a:path w="4148"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373;p46">
              <a:extLst>
                <a:ext uri="{FF2B5EF4-FFF2-40B4-BE49-F238E27FC236}">
                  <a16:creationId xmlns:a16="http://schemas.microsoft.com/office/drawing/2014/main" id="{BB056A64-9DEA-4F90-8513-010138302E13}"/>
                </a:ext>
              </a:extLst>
            </p:cNvPr>
            <p:cNvSpPr/>
            <p:nvPr/>
          </p:nvSpPr>
          <p:spPr>
            <a:xfrm rot="3607546">
              <a:off x="1317588" y="5158330"/>
              <a:ext cx="68255" cy="67629"/>
            </a:xfrm>
            <a:custGeom>
              <a:avLst/>
              <a:gdLst/>
              <a:ahLst/>
              <a:cxnLst/>
              <a:rect l="l" t="t" r="r" b="b"/>
              <a:pathLst>
                <a:path w="4141" h="4103" extrusionOk="0">
                  <a:moveTo>
                    <a:pt x="4141" y="0"/>
                  </a:moveTo>
                  <a:lnTo>
                    <a:pt x="1909" y="646"/>
                  </a:lnTo>
                  <a:lnTo>
                    <a:pt x="1" y="4102"/>
                  </a:lnTo>
                  <a:lnTo>
                    <a:pt x="2232" y="3464"/>
                  </a:lnTo>
                  <a:lnTo>
                    <a:pt x="4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374;p46">
              <a:extLst>
                <a:ext uri="{FF2B5EF4-FFF2-40B4-BE49-F238E27FC236}">
                  <a16:creationId xmlns:a16="http://schemas.microsoft.com/office/drawing/2014/main" id="{18009A0D-B8B1-4A88-81CE-A60657F749E9}"/>
                </a:ext>
              </a:extLst>
            </p:cNvPr>
            <p:cNvSpPr/>
            <p:nvPr/>
          </p:nvSpPr>
          <p:spPr>
            <a:xfrm rot="3607546">
              <a:off x="1526920" y="5111103"/>
              <a:ext cx="68370" cy="67645"/>
            </a:xfrm>
            <a:custGeom>
              <a:avLst/>
              <a:gdLst/>
              <a:ahLst/>
              <a:cxnLst/>
              <a:rect l="l" t="t" r="r" b="b"/>
              <a:pathLst>
                <a:path w="4148" h="4104" extrusionOk="0">
                  <a:moveTo>
                    <a:pt x="4148" y="1"/>
                  </a:moveTo>
                  <a:lnTo>
                    <a:pt x="1909" y="647"/>
                  </a:lnTo>
                  <a:lnTo>
                    <a:pt x="0" y="4103"/>
                  </a:lnTo>
                  <a:lnTo>
                    <a:pt x="2239"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375;p46">
              <a:extLst>
                <a:ext uri="{FF2B5EF4-FFF2-40B4-BE49-F238E27FC236}">
                  <a16:creationId xmlns:a16="http://schemas.microsoft.com/office/drawing/2014/main" id="{0A7D3474-D33B-4C74-80F8-8D5DD78A0AA8}"/>
                </a:ext>
              </a:extLst>
            </p:cNvPr>
            <p:cNvSpPr/>
            <p:nvPr/>
          </p:nvSpPr>
          <p:spPr>
            <a:xfrm rot="3607546">
              <a:off x="1373865" y="5212887"/>
              <a:ext cx="68370" cy="67629"/>
            </a:xfrm>
            <a:custGeom>
              <a:avLst/>
              <a:gdLst/>
              <a:ahLst/>
              <a:cxnLst/>
              <a:rect l="l" t="t" r="r" b="b"/>
              <a:pathLst>
                <a:path w="4148" h="4103" extrusionOk="0">
                  <a:moveTo>
                    <a:pt x="4147" y="0"/>
                  </a:moveTo>
                  <a:lnTo>
                    <a:pt x="1908" y="646"/>
                  </a:lnTo>
                  <a:lnTo>
                    <a:pt x="0" y="4103"/>
                  </a:lnTo>
                  <a:lnTo>
                    <a:pt x="2239" y="3456"/>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1376;p46">
              <a:extLst>
                <a:ext uri="{FF2B5EF4-FFF2-40B4-BE49-F238E27FC236}">
                  <a16:creationId xmlns:a16="http://schemas.microsoft.com/office/drawing/2014/main" id="{9806725C-ACF9-4059-B250-0D1EBC55568E}"/>
                </a:ext>
              </a:extLst>
            </p:cNvPr>
            <p:cNvSpPr/>
            <p:nvPr/>
          </p:nvSpPr>
          <p:spPr>
            <a:xfrm rot="3607546">
              <a:off x="1583264" y="5165714"/>
              <a:ext cx="68387" cy="67629"/>
            </a:xfrm>
            <a:custGeom>
              <a:avLst/>
              <a:gdLst/>
              <a:ahLst/>
              <a:cxnLst/>
              <a:rect l="l" t="t" r="r" b="b"/>
              <a:pathLst>
                <a:path w="4149" h="4103" extrusionOk="0">
                  <a:moveTo>
                    <a:pt x="4148" y="0"/>
                  </a:moveTo>
                  <a:lnTo>
                    <a:pt x="1909" y="646"/>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377;p46">
              <a:extLst>
                <a:ext uri="{FF2B5EF4-FFF2-40B4-BE49-F238E27FC236}">
                  <a16:creationId xmlns:a16="http://schemas.microsoft.com/office/drawing/2014/main" id="{CBCF5756-FBEC-43DD-8D83-CB4E38C14013}"/>
                </a:ext>
              </a:extLst>
            </p:cNvPr>
            <p:cNvSpPr/>
            <p:nvPr/>
          </p:nvSpPr>
          <p:spPr>
            <a:xfrm rot="3607546">
              <a:off x="1430324" y="5267416"/>
              <a:ext cx="68387" cy="67645"/>
            </a:xfrm>
            <a:custGeom>
              <a:avLst/>
              <a:gdLst/>
              <a:ahLst/>
              <a:cxnLst/>
              <a:rect l="l" t="t" r="r" b="b"/>
              <a:pathLst>
                <a:path w="4149" h="4104" extrusionOk="0">
                  <a:moveTo>
                    <a:pt x="4148" y="1"/>
                  </a:moveTo>
                  <a:lnTo>
                    <a:pt x="1909" y="647"/>
                  </a:lnTo>
                  <a:lnTo>
                    <a:pt x="1" y="4103"/>
                  </a:lnTo>
                  <a:lnTo>
                    <a:pt x="1" y="4103"/>
                  </a:lnTo>
                  <a:lnTo>
                    <a:pt x="2240" y="3465"/>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378;p46">
              <a:extLst>
                <a:ext uri="{FF2B5EF4-FFF2-40B4-BE49-F238E27FC236}">
                  <a16:creationId xmlns:a16="http://schemas.microsoft.com/office/drawing/2014/main" id="{3AEC2EF8-9E79-459C-A939-991A36055CEC}"/>
                </a:ext>
              </a:extLst>
            </p:cNvPr>
            <p:cNvSpPr/>
            <p:nvPr/>
          </p:nvSpPr>
          <p:spPr>
            <a:xfrm rot="3607546">
              <a:off x="1639768" y="5220193"/>
              <a:ext cx="68255" cy="67645"/>
            </a:xfrm>
            <a:custGeom>
              <a:avLst/>
              <a:gdLst/>
              <a:ahLst/>
              <a:cxnLst/>
              <a:rect l="l" t="t" r="r" b="b"/>
              <a:pathLst>
                <a:path w="4141" h="4104" extrusionOk="0">
                  <a:moveTo>
                    <a:pt x="4140" y="1"/>
                  </a:moveTo>
                  <a:lnTo>
                    <a:pt x="1909" y="647"/>
                  </a:lnTo>
                  <a:lnTo>
                    <a:pt x="1"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1379;p46">
              <a:extLst>
                <a:ext uri="{FF2B5EF4-FFF2-40B4-BE49-F238E27FC236}">
                  <a16:creationId xmlns:a16="http://schemas.microsoft.com/office/drawing/2014/main" id="{664AAE93-95BC-4BD0-84AF-35D50AB617D2}"/>
                </a:ext>
              </a:extLst>
            </p:cNvPr>
            <p:cNvSpPr/>
            <p:nvPr/>
          </p:nvSpPr>
          <p:spPr>
            <a:xfrm rot="3607546">
              <a:off x="1486684" y="5322028"/>
              <a:ext cx="68370" cy="67629"/>
            </a:xfrm>
            <a:custGeom>
              <a:avLst/>
              <a:gdLst/>
              <a:ahLst/>
              <a:cxnLst/>
              <a:rect l="l" t="t" r="r" b="b"/>
              <a:pathLst>
                <a:path w="4148" h="4103" extrusionOk="0">
                  <a:moveTo>
                    <a:pt x="4148" y="0"/>
                  </a:moveTo>
                  <a:lnTo>
                    <a:pt x="1909" y="646"/>
                  </a:lnTo>
                  <a:lnTo>
                    <a:pt x="0" y="4102"/>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1380;p46">
              <a:extLst>
                <a:ext uri="{FF2B5EF4-FFF2-40B4-BE49-F238E27FC236}">
                  <a16:creationId xmlns:a16="http://schemas.microsoft.com/office/drawing/2014/main" id="{17620748-25FD-453E-BF61-0A0A7A0322E5}"/>
                </a:ext>
              </a:extLst>
            </p:cNvPr>
            <p:cNvSpPr/>
            <p:nvPr/>
          </p:nvSpPr>
          <p:spPr>
            <a:xfrm rot="3607546">
              <a:off x="1696033" y="5274743"/>
              <a:ext cx="68387" cy="67645"/>
            </a:xfrm>
            <a:custGeom>
              <a:avLst/>
              <a:gdLst/>
              <a:ahLst/>
              <a:cxnLst/>
              <a:rect l="l" t="t" r="r" b="b"/>
              <a:pathLst>
                <a:path w="4149" h="4104" extrusionOk="0">
                  <a:moveTo>
                    <a:pt x="4148" y="1"/>
                  </a:moveTo>
                  <a:lnTo>
                    <a:pt x="1917"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1381;p46">
              <a:extLst>
                <a:ext uri="{FF2B5EF4-FFF2-40B4-BE49-F238E27FC236}">
                  <a16:creationId xmlns:a16="http://schemas.microsoft.com/office/drawing/2014/main" id="{C014093B-4EC1-41FD-B197-7B448CFAB0AF}"/>
                </a:ext>
              </a:extLst>
            </p:cNvPr>
            <p:cNvSpPr/>
            <p:nvPr/>
          </p:nvSpPr>
          <p:spPr>
            <a:xfrm rot="3607546">
              <a:off x="1543188" y="5376507"/>
              <a:ext cx="68238" cy="67645"/>
            </a:xfrm>
            <a:custGeom>
              <a:avLst/>
              <a:gdLst/>
              <a:ahLst/>
              <a:cxnLst/>
              <a:rect l="l" t="t" r="r" b="b"/>
              <a:pathLst>
                <a:path w="4140" h="4104" extrusionOk="0">
                  <a:moveTo>
                    <a:pt x="4140" y="1"/>
                  </a:moveTo>
                  <a:lnTo>
                    <a:pt x="1908" y="647"/>
                  </a:lnTo>
                  <a:lnTo>
                    <a:pt x="0" y="4103"/>
                  </a:lnTo>
                  <a:lnTo>
                    <a:pt x="2231"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1382;p46">
              <a:extLst>
                <a:ext uri="{FF2B5EF4-FFF2-40B4-BE49-F238E27FC236}">
                  <a16:creationId xmlns:a16="http://schemas.microsoft.com/office/drawing/2014/main" id="{BD74A049-1031-4648-BE8B-5AEEE68CB854}"/>
                </a:ext>
              </a:extLst>
            </p:cNvPr>
            <p:cNvSpPr/>
            <p:nvPr/>
          </p:nvSpPr>
          <p:spPr>
            <a:xfrm rot="3607546">
              <a:off x="1752508" y="5329288"/>
              <a:ext cx="68370" cy="67629"/>
            </a:xfrm>
            <a:custGeom>
              <a:avLst/>
              <a:gdLst/>
              <a:ahLst/>
              <a:cxnLst/>
              <a:rect l="l" t="t" r="r" b="b"/>
              <a:pathLst>
                <a:path w="4148" h="4103" extrusionOk="0">
                  <a:moveTo>
                    <a:pt x="4148" y="1"/>
                  </a:moveTo>
                  <a:lnTo>
                    <a:pt x="1909"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1383;p46">
              <a:extLst>
                <a:ext uri="{FF2B5EF4-FFF2-40B4-BE49-F238E27FC236}">
                  <a16:creationId xmlns:a16="http://schemas.microsoft.com/office/drawing/2014/main" id="{9574155C-1B3B-4323-9538-26A873B1B6B3}"/>
                </a:ext>
              </a:extLst>
            </p:cNvPr>
            <p:cNvSpPr/>
            <p:nvPr/>
          </p:nvSpPr>
          <p:spPr>
            <a:xfrm rot="3607546">
              <a:off x="1599453" y="5431056"/>
              <a:ext cx="68370" cy="67645"/>
            </a:xfrm>
            <a:custGeom>
              <a:avLst/>
              <a:gdLst/>
              <a:ahLst/>
              <a:cxnLst/>
              <a:rect l="l" t="t" r="r" b="b"/>
              <a:pathLst>
                <a:path w="4148" h="4104" extrusionOk="0">
                  <a:moveTo>
                    <a:pt x="4148" y="1"/>
                  </a:moveTo>
                  <a:lnTo>
                    <a:pt x="1916" y="647"/>
                  </a:lnTo>
                  <a:lnTo>
                    <a:pt x="0" y="4103"/>
                  </a:lnTo>
                  <a:lnTo>
                    <a:pt x="2239"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384;p46">
              <a:extLst>
                <a:ext uri="{FF2B5EF4-FFF2-40B4-BE49-F238E27FC236}">
                  <a16:creationId xmlns:a16="http://schemas.microsoft.com/office/drawing/2014/main" id="{C5D096DC-7FD3-4258-B32A-3427B63E262B}"/>
                </a:ext>
              </a:extLst>
            </p:cNvPr>
            <p:cNvSpPr/>
            <p:nvPr/>
          </p:nvSpPr>
          <p:spPr>
            <a:xfrm rot="3607546">
              <a:off x="1808871" y="5383895"/>
              <a:ext cx="68370" cy="67629"/>
            </a:xfrm>
            <a:custGeom>
              <a:avLst/>
              <a:gdLst/>
              <a:ahLst/>
              <a:cxnLst/>
              <a:rect l="l" t="t" r="r" b="b"/>
              <a:pathLst>
                <a:path w="4148" h="4103" extrusionOk="0">
                  <a:moveTo>
                    <a:pt x="4147" y="1"/>
                  </a:moveTo>
                  <a:lnTo>
                    <a:pt x="1908" y="647"/>
                  </a:lnTo>
                  <a:lnTo>
                    <a:pt x="0" y="4103"/>
                  </a:lnTo>
                  <a:lnTo>
                    <a:pt x="2239" y="3457"/>
                  </a:lnTo>
                  <a:lnTo>
                    <a:pt x="4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385;p46">
              <a:extLst>
                <a:ext uri="{FF2B5EF4-FFF2-40B4-BE49-F238E27FC236}">
                  <a16:creationId xmlns:a16="http://schemas.microsoft.com/office/drawing/2014/main" id="{EBF6FD85-1846-40F0-BAE0-26E61B8F7944}"/>
                </a:ext>
              </a:extLst>
            </p:cNvPr>
            <p:cNvSpPr/>
            <p:nvPr/>
          </p:nvSpPr>
          <p:spPr>
            <a:xfrm rot="3607546">
              <a:off x="1655911" y="5485602"/>
              <a:ext cx="68387" cy="67629"/>
            </a:xfrm>
            <a:custGeom>
              <a:avLst/>
              <a:gdLst/>
              <a:ahLst/>
              <a:cxnLst/>
              <a:rect l="l" t="t" r="r" b="b"/>
              <a:pathLst>
                <a:path w="4149" h="4103" extrusionOk="0">
                  <a:moveTo>
                    <a:pt x="4148" y="0"/>
                  </a:moveTo>
                  <a:lnTo>
                    <a:pt x="1909" y="647"/>
                  </a:lnTo>
                  <a:lnTo>
                    <a:pt x="1" y="4103"/>
                  </a:lnTo>
                  <a:lnTo>
                    <a:pt x="2240"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386;p46">
              <a:extLst>
                <a:ext uri="{FF2B5EF4-FFF2-40B4-BE49-F238E27FC236}">
                  <a16:creationId xmlns:a16="http://schemas.microsoft.com/office/drawing/2014/main" id="{885196C1-6A82-4990-801A-2D5D08768C10}"/>
                </a:ext>
              </a:extLst>
            </p:cNvPr>
            <p:cNvSpPr/>
            <p:nvPr/>
          </p:nvSpPr>
          <p:spPr>
            <a:xfrm rot="3607546">
              <a:off x="1865323" y="5438436"/>
              <a:ext cx="68387" cy="67629"/>
            </a:xfrm>
            <a:custGeom>
              <a:avLst/>
              <a:gdLst/>
              <a:ahLst/>
              <a:cxnLst/>
              <a:rect l="l" t="t" r="r" b="b"/>
              <a:pathLst>
                <a:path w="4149" h="4103" extrusionOk="0">
                  <a:moveTo>
                    <a:pt x="4148" y="0"/>
                  </a:moveTo>
                  <a:lnTo>
                    <a:pt x="1909" y="646"/>
                  </a:lnTo>
                  <a:lnTo>
                    <a:pt x="1" y="4103"/>
                  </a:lnTo>
                  <a:lnTo>
                    <a:pt x="2232" y="3464"/>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387;p46">
              <a:extLst>
                <a:ext uri="{FF2B5EF4-FFF2-40B4-BE49-F238E27FC236}">
                  <a16:creationId xmlns:a16="http://schemas.microsoft.com/office/drawing/2014/main" id="{CF7A6D3F-64C7-4DF0-AC7F-622187521034}"/>
                </a:ext>
              </a:extLst>
            </p:cNvPr>
            <p:cNvSpPr/>
            <p:nvPr/>
          </p:nvSpPr>
          <p:spPr>
            <a:xfrm rot="3607546">
              <a:off x="1712279" y="5540201"/>
              <a:ext cx="68370" cy="67629"/>
            </a:xfrm>
            <a:custGeom>
              <a:avLst/>
              <a:gdLst/>
              <a:ahLst/>
              <a:cxnLst/>
              <a:rect l="l" t="t" r="r" b="b"/>
              <a:pathLst>
                <a:path w="4148" h="4103" extrusionOk="0">
                  <a:moveTo>
                    <a:pt x="4148" y="1"/>
                  </a:moveTo>
                  <a:lnTo>
                    <a:pt x="1909" y="639"/>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1388;p46">
              <a:extLst>
                <a:ext uri="{FF2B5EF4-FFF2-40B4-BE49-F238E27FC236}">
                  <a16:creationId xmlns:a16="http://schemas.microsoft.com/office/drawing/2014/main" id="{31AC861A-8D1E-45BC-B787-3946CAEA08D1}"/>
                </a:ext>
              </a:extLst>
            </p:cNvPr>
            <p:cNvSpPr/>
            <p:nvPr/>
          </p:nvSpPr>
          <p:spPr>
            <a:xfrm rot="3607546">
              <a:off x="1921719" y="5492986"/>
              <a:ext cx="68255" cy="67629"/>
            </a:xfrm>
            <a:custGeom>
              <a:avLst/>
              <a:gdLst/>
              <a:ahLst/>
              <a:cxnLst/>
              <a:rect l="l" t="t" r="r" b="b"/>
              <a:pathLst>
                <a:path w="4141" h="4103" extrusionOk="0">
                  <a:moveTo>
                    <a:pt x="4140" y="0"/>
                  </a:moveTo>
                  <a:lnTo>
                    <a:pt x="1909" y="647"/>
                  </a:lnTo>
                  <a:lnTo>
                    <a:pt x="0" y="4103"/>
                  </a:lnTo>
                  <a:lnTo>
                    <a:pt x="2232" y="3457"/>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389;p46">
              <a:extLst>
                <a:ext uri="{FF2B5EF4-FFF2-40B4-BE49-F238E27FC236}">
                  <a16:creationId xmlns:a16="http://schemas.microsoft.com/office/drawing/2014/main" id="{8C292AE0-A3AB-4E79-A240-866AC0A49E65}"/>
                </a:ext>
              </a:extLst>
            </p:cNvPr>
            <p:cNvSpPr/>
            <p:nvPr/>
          </p:nvSpPr>
          <p:spPr>
            <a:xfrm rot="3607546">
              <a:off x="1768743" y="5594750"/>
              <a:ext cx="68370" cy="67629"/>
            </a:xfrm>
            <a:custGeom>
              <a:avLst/>
              <a:gdLst/>
              <a:ahLst/>
              <a:cxnLst/>
              <a:rect l="l" t="t" r="r" b="b"/>
              <a:pathLst>
                <a:path w="4148" h="4103" extrusionOk="0">
                  <a:moveTo>
                    <a:pt x="4148" y="0"/>
                  </a:moveTo>
                  <a:lnTo>
                    <a:pt x="1909" y="646"/>
                  </a:lnTo>
                  <a:lnTo>
                    <a:pt x="0" y="4103"/>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390;p46">
              <a:extLst>
                <a:ext uri="{FF2B5EF4-FFF2-40B4-BE49-F238E27FC236}">
                  <a16:creationId xmlns:a16="http://schemas.microsoft.com/office/drawing/2014/main" id="{C40ACE85-3309-4DFB-8B9A-32A07B679CC3}"/>
                </a:ext>
              </a:extLst>
            </p:cNvPr>
            <p:cNvSpPr/>
            <p:nvPr/>
          </p:nvSpPr>
          <p:spPr>
            <a:xfrm rot="3607546">
              <a:off x="1978088" y="5547470"/>
              <a:ext cx="68370" cy="67629"/>
            </a:xfrm>
            <a:custGeom>
              <a:avLst/>
              <a:gdLst/>
              <a:ahLst/>
              <a:cxnLst/>
              <a:rect l="l" t="t" r="r" b="b"/>
              <a:pathLst>
                <a:path w="4148" h="4103" extrusionOk="0">
                  <a:moveTo>
                    <a:pt x="4148" y="0"/>
                  </a:moveTo>
                  <a:lnTo>
                    <a:pt x="1909" y="646"/>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391;p46">
              <a:extLst>
                <a:ext uri="{FF2B5EF4-FFF2-40B4-BE49-F238E27FC236}">
                  <a16:creationId xmlns:a16="http://schemas.microsoft.com/office/drawing/2014/main" id="{EA92784F-3461-4AFA-8347-057E2B140E01}"/>
                </a:ext>
              </a:extLst>
            </p:cNvPr>
            <p:cNvSpPr/>
            <p:nvPr/>
          </p:nvSpPr>
          <p:spPr>
            <a:xfrm rot="3607546">
              <a:off x="1825041" y="5649242"/>
              <a:ext cx="68370" cy="67629"/>
            </a:xfrm>
            <a:custGeom>
              <a:avLst/>
              <a:gdLst/>
              <a:ahLst/>
              <a:cxnLst/>
              <a:rect l="l" t="t" r="r" b="b"/>
              <a:pathLst>
                <a:path w="4148" h="4103" extrusionOk="0">
                  <a:moveTo>
                    <a:pt x="4148" y="0"/>
                  </a:moveTo>
                  <a:lnTo>
                    <a:pt x="1916" y="647"/>
                  </a:lnTo>
                  <a:lnTo>
                    <a:pt x="0" y="4103"/>
                  </a:lnTo>
                  <a:lnTo>
                    <a:pt x="2239" y="3457"/>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392;p46">
              <a:extLst>
                <a:ext uri="{FF2B5EF4-FFF2-40B4-BE49-F238E27FC236}">
                  <a16:creationId xmlns:a16="http://schemas.microsoft.com/office/drawing/2014/main" id="{1613979D-458F-41CD-B18A-CFA32D59A0FD}"/>
                </a:ext>
              </a:extLst>
            </p:cNvPr>
            <p:cNvSpPr/>
            <p:nvPr/>
          </p:nvSpPr>
          <p:spPr>
            <a:xfrm rot="3607546">
              <a:off x="2034452" y="5602076"/>
              <a:ext cx="68370" cy="67629"/>
            </a:xfrm>
            <a:custGeom>
              <a:avLst/>
              <a:gdLst/>
              <a:ahLst/>
              <a:cxnLst/>
              <a:rect l="l" t="t" r="r" b="b"/>
              <a:pathLst>
                <a:path w="4148" h="4103" extrusionOk="0">
                  <a:moveTo>
                    <a:pt x="4148" y="0"/>
                  </a:moveTo>
                  <a:lnTo>
                    <a:pt x="1909" y="646"/>
                  </a:lnTo>
                  <a:lnTo>
                    <a:pt x="0" y="4103"/>
                  </a:lnTo>
                  <a:lnTo>
                    <a:pt x="2239"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393;p46">
              <a:extLst>
                <a:ext uri="{FF2B5EF4-FFF2-40B4-BE49-F238E27FC236}">
                  <a16:creationId xmlns:a16="http://schemas.microsoft.com/office/drawing/2014/main" id="{5C3485C4-5D83-4077-A8AA-5E4A3E472692}"/>
                </a:ext>
              </a:extLst>
            </p:cNvPr>
            <p:cNvSpPr/>
            <p:nvPr/>
          </p:nvSpPr>
          <p:spPr>
            <a:xfrm rot="3607546">
              <a:off x="1881492" y="5703784"/>
              <a:ext cx="68387" cy="67629"/>
            </a:xfrm>
            <a:custGeom>
              <a:avLst/>
              <a:gdLst/>
              <a:ahLst/>
              <a:cxnLst/>
              <a:rect l="l" t="t" r="r" b="b"/>
              <a:pathLst>
                <a:path w="4149" h="4103" extrusionOk="0">
                  <a:moveTo>
                    <a:pt x="4148" y="0"/>
                  </a:moveTo>
                  <a:lnTo>
                    <a:pt x="1917" y="646"/>
                  </a:lnTo>
                  <a:lnTo>
                    <a:pt x="1" y="4102"/>
                  </a:lnTo>
                  <a:lnTo>
                    <a:pt x="1" y="4102"/>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394;p46">
              <a:extLst>
                <a:ext uri="{FF2B5EF4-FFF2-40B4-BE49-F238E27FC236}">
                  <a16:creationId xmlns:a16="http://schemas.microsoft.com/office/drawing/2014/main" id="{22BA25B2-9196-4F3D-A32C-5C98B947054F}"/>
                </a:ext>
              </a:extLst>
            </p:cNvPr>
            <p:cNvSpPr/>
            <p:nvPr/>
          </p:nvSpPr>
          <p:spPr>
            <a:xfrm rot="3607546">
              <a:off x="2090910" y="5656606"/>
              <a:ext cx="68387" cy="67645"/>
            </a:xfrm>
            <a:custGeom>
              <a:avLst/>
              <a:gdLst/>
              <a:ahLst/>
              <a:cxnLst/>
              <a:rect l="l" t="t" r="r" b="b"/>
              <a:pathLst>
                <a:path w="4149" h="4104" extrusionOk="0">
                  <a:moveTo>
                    <a:pt x="4148" y="1"/>
                  </a:moveTo>
                  <a:lnTo>
                    <a:pt x="1909" y="647"/>
                  </a:lnTo>
                  <a:lnTo>
                    <a:pt x="1" y="4103"/>
                  </a:lnTo>
                  <a:lnTo>
                    <a:pt x="2240"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395;p46">
              <a:extLst>
                <a:ext uri="{FF2B5EF4-FFF2-40B4-BE49-F238E27FC236}">
                  <a16:creationId xmlns:a16="http://schemas.microsoft.com/office/drawing/2014/main" id="{CFEF5A52-2034-4D42-BB86-906FE202A64C}"/>
                </a:ext>
              </a:extLst>
            </p:cNvPr>
            <p:cNvSpPr/>
            <p:nvPr/>
          </p:nvSpPr>
          <p:spPr>
            <a:xfrm rot="3607546">
              <a:off x="1937856" y="5758390"/>
              <a:ext cx="68387" cy="67629"/>
            </a:xfrm>
            <a:custGeom>
              <a:avLst/>
              <a:gdLst/>
              <a:ahLst/>
              <a:cxnLst/>
              <a:rect l="l" t="t" r="r" b="b"/>
              <a:pathLst>
                <a:path w="4149" h="4103" extrusionOk="0">
                  <a:moveTo>
                    <a:pt x="4148" y="0"/>
                  </a:moveTo>
                  <a:lnTo>
                    <a:pt x="1909" y="646"/>
                  </a:lnTo>
                  <a:lnTo>
                    <a:pt x="1" y="4103"/>
                  </a:lnTo>
                  <a:lnTo>
                    <a:pt x="2240"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396;p46">
              <a:extLst>
                <a:ext uri="{FF2B5EF4-FFF2-40B4-BE49-F238E27FC236}">
                  <a16:creationId xmlns:a16="http://schemas.microsoft.com/office/drawing/2014/main" id="{FA93A493-05DE-4B1C-A1D9-5185D8D6B2CA}"/>
                </a:ext>
              </a:extLst>
            </p:cNvPr>
            <p:cNvSpPr/>
            <p:nvPr/>
          </p:nvSpPr>
          <p:spPr>
            <a:xfrm rot="3607546">
              <a:off x="2147271" y="5711217"/>
              <a:ext cx="68370" cy="67629"/>
            </a:xfrm>
            <a:custGeom>
              <a:avLst/>
              <a:gdLst/>
              <a:ahLst/>
              <a:cxnLst/>
              <a:rect l="l" t="t" r="r" b="b"/>
              <a:pathLst>
                <a:path w="4148"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397;p46">
              <a:extLst>
                <a:ext uri="{FF2B5EF4-FFF2-40B4-BE49-F238E27FC236}">
                  <a16:creationId xmlns:a16="http://schemas.microsoft.com/office/drawing/2014/main" id="{1141B16B-4C0E-4E1B-82C4-31C2B8305F7F}"/>
                </a:ext>
              </a:extLst>
            </p:cNvPr>
            <p:cNvSpPr/>
            <p:nvPr/>
          </p:nvSpPr>
          <p:spPr>
            <a:xfrm rot="3607546">
              <a:off x="1994331" y="5812919"/>
              <a:ext cx="68370" cy="67645"/>
            </a:xfrm>
            <a:custGeom>
              <a:avLst/>
              <a:gdLst/>
              <a:ahLst/>
              <a:cxnLst/>
              <a:rect l="l" t="t" r="r" b="b"/>
              <a:pathLst>
                <a:path w="4148" h="4104" extrusionOk="0">
                  <a:moveTo>
                    <a:pt x="4148" y="1"/>
                  </a:moveTo>
                  <a:lnTo>
                    <a:pt x="1909" y="647"/>
                  </a:lnTo>
                  <a:lnTo>
                    <a:pt x="0" y="4103"/>
                  </a:lnTo>
                  <a:lnTo>
                    <a:pt x="2232" y="3457"/>
                  </a:lnTo>
                  <a:lnTo>
                    <a:pt x="4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398;p46">
              <a:extLst>
                <a:ext uri="{FF2B5EF4-FFF2-40B4-BE49-F238E27FC236}">
                  <a16:creationId xmlns:a16="http://schemas.microsoft.com/office/drawing/2014/main" id="{B22A937C-6D86-42F1-A3D7-C7370084A40C}"/>
                </a:ext>
              </a:extLst>
            </p:cNvPr>
            <p:cNvSpPr/>
            <p:nvPr/>
          </p:nvSpPr>
          <p:spPr>
            <a:xfrm rot="3607546">
              <a:off x="2203771" y="5765704"/>
              <a:ext cx="68255" cy="67645"/>
            </a:xfrm>
            <a:custGeom>
              <a:avLst/>
              <a:gdLst/>
              <a:ahLst/>
              <a:cxnLst/>
              <a:rect l="l" t="t" r="r" b="b"/>
              <a:pathLst>
                <a:path w="4141" h="4104" extrusionOk="0">
                  <a:moveTo>
                    <a:pt x="4140" y="1"/>
                  </a:moveTo>
                  <a:lnTo>
                    <a:pt x="1909" y="647"/>
                  </a:lnTo>
                  <a:lnTo>
                    <a:pt x="0" y="4103"/>
                  </a:lnTo>
                  <a:lnTo>
                    <a:pt x="2232" y="3457"/>
                  </a:lnTo>
                  <a:lnTo>
                    <a:pt x="4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399;p46">
              <a:extLst>
                <a:ext uri="{FF2B5EF4-FFF2-40B4-BE49-F238E27FC236}">
                  <a16:creationId xmlns:a16="http://schemas.microsoft.com/office/drawing/2014/main" id="{ADFF73F0-8AED-4D7E-804E-D31A21D3CA74}"/>
                </a:ext>
              </a:extLst>
            </p:cNvPr>
            <p:cNvSpPr/>
            <p:nvPr/>
          </p:nvSpPr>
          <p:spPr>
            <a:xfrm rot="3607546">
              <a:off x="2050675" y="5867531"/>
              <a:ext cx="68387" cy="67629"/>
            </a:xfrm>
            <a:custGeom>
              <a:avLst/>
              <a:gdLst/>
              <a:ahLst/>
              <a:cxnLst/>
              <a:rect l="l" t="t" r="r" b="b"/>
              <a:pathLst>
                <a:path w="4149" h="4103" extrusionOk="0">
                  <a:moveTo>
                    <a:pt x="4148" y="0"/>
                  </a:moveTo>
                  <a:lnTo>
                    <a:pt x="1909" y="639"/>
                  </a:lnTo>
                  <a:lnTo>
                    <a:pt x="1" y="4102"/>
                  </a:lnTo>
                  <a:lnTo>
                    <a:pt x="2232" y="3456"/>
                  </a:lnTo>
                  <a:lnTo>
                    <a:pt x="4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47"/>
          <p:cNvSpPr txBox="1">
            <a:spLocks noGrp="1"/>
          </p:cNvSpPr>
          <p:nvPr>
            <p:ph type="title"/>
          </p:nvPr>
        </p:nvSpPr>
        <p:spPr>
          <a:xfrm>
            <a:off x="726150" y="542575"/>
            <a:ext cx="7691700" cy="5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Most Popular Crimes Type</a:t>
            </a:r>
            <a:endParaRPr dirty="0"/>
          </a:p>
        </p:txBody>
      </p:sp>
      <p:cxnSp>
        <p:nvCxnSpPr>
          <p:cNvPr id="1413" name="Google Shape;1413;p47"/>
          <p:cNvCxnSpPr/>
          <p:nvPr/>
        </p:nvCxnSpPr>
        <p:spPr>
          <a:xfrm>
            <a:off x="5035275" y="4233144"/>
            <a:ext cx="2856300" cy="0"/>
          </a:xfrm>
          <a:prstGeom prst="straightConnector1">
            <a:avLst/>
          </a:prstGeom>
          <a:noFill/>
          <a:ln w="9525" cap="flat" cmpd="sng">
            <a:solidFill>
              <a:schemeClr val="accent5"/>
            </a:solidFill>
            <a:prstDash val="solid"/>
            <a:round/>
            <a:headEnd type="none" w="med" len="med"/>
            <a:tailEnd type="none" w="med" len="med"/>
          </a:ln>
        </p:spPr>
      </p:cxnSp>
      <p:sp>
        <p:nvSpPr>
          <p:cNvPr id="3" name="TextBox 2">
            <a:extLst>
              <a:ext uri="{FF2B5EF4-FFF2-40B4-BE49-F238E27FC236}">
                <a16:creationId xmlns:a16="http://schemas.microsoft.com/office/drawing/2014/main" id="{74F746D6-2EB8-4908-83F8-41D4BFC724D6}"/>
              </a:ext>
            </a:extLst>
          </p:cNvPr>
          <p:cNvSpPr txBox="1"/>
          <p:nvPr/>
        </p:nvSpPr>
        <p:spPr>
          <a:xfrm>
            <a:off x="906529" y="1303020"/>
            <a:ext cx="2895851" cy="954107"/>
          </a:xfrm>
          <a:prstGeom prst="rect">
            <a:avLst/>
          </a:prstGeom>
          <a:noFill/>
        </p:spPr>
        <p:txBody>
          <a:bodyPr wrap="square" rtlCol="0">
            <a:spAutoFit/>
          </a:bodyPr>
          <a:lstStyle/>
          <a:p>
            <a:r>
              <a:rPr lang="en-US" dirty="0">
                <a:solidFill>
                  <a:schemeClr val="accent5"/>
                </a:solidFill>
              </a:rPr>
              <a:t>We Can See here that the Most Popular Crimes Happens for Adult Males between 30 and 40 year’s Old By Getting Assaulted</a:t>
            </a:r>
          </a:p>
        </p:txBody>
      </p:sp>
      <p:pic>
        <p:nvPicPr>
          <p:cNvPr id="4" name="Picture 3">
            <a:extLst>
              <a:ext uri="{FF2B5EF4-FFF2-40B4-BE49-F238E27FC236}">
                <a16:creationId xmlns:a16="http://schemas.microsoft.com/office/drawing/2014/main" id="{0F5439B5-3C38-42FC-A291-4C30C25D004C}"/>
              </a:ext>
            </a:extLst>
          </p:cNvPr>
          <p:cNvPicPr>
            <a:picLocks noChangeAspect="1"/>
          </p:cNvPicPr>
          <p:nvPr/>
        </p:nvPicPr>
        <p:blipFill>
          <a:blip r:embed="rId3"/>
          <a:stretch>
            <a:fillRect/>
          </a:stretch>
        </p:blipFill>
        <p:spPr>
          <a:xfrm>
            <a:off x="3937268" y="1194354"/>
            <a:ext cx="2918713" cy="3145469"/>
          </a:xfrm>
          <a:prstGeom prst="rect">
            <a:avLst/>
          </a:prstGeom>
        </p:spPr>
      </p:pic>
      <p:pic>
        <p:nvPicPr>
          <p:cNvPr id="5" name="Picture 4">
            <a:extLst>
              <a:ext uri="{FF2B5EF4-FFF2-40B4-BE49-F238E27FC236}">
                <a16:creationId xmlns:a16="http://schemas.microsoft.com/office/drawing/2014/main" id="{06CF236C-CBD8-44E3-9B18-0908993F3EB7}"/>
              </a:ext>
            </a:extLst>
          </p:cNvPr>
          <p:cNvPicPr>
            <a:picLocks noChangeAspect="1"/>
          </p:cNvPicPr>
          <p:nvPr/>
        </p:nvPicPr>
        <p:blipFill>
          <a:blip r:embed="rId4"/>
          <a:stretch>
            <a:fillRect/>
          </a:stretch>
        </p:blipFill>
        <p:spPr>
          <a:xfrm>
            <a:off x="6916941" y="1371600"/>
            <a:ext cx="1762239" cy="1005927"/>
          </a:xfrm>
          <a:prstGeom prst="rect">
            <a:avLst/>
          </a:prstGeom>
        </p:spPr>
      </p:pic>
    </p:spTree>
  </p:cSld>
  <p:clrMapOvr>
    <a:masterClrMapping/>
  </p:clrMapOvr>
</p:sld>
</file>

<file path=ppt/theme/theme1.xml><?xml version="1.0" encoding="utf-8"?>
<a:theme xmlns:a="http://schemas.openxmlformats.org/drawingml/2006/main" name="Police Training Academy by Slidesgo">
  <a:themeElements>
    <a:clrScheme name="Simple Light">
      <a:dk1>
        <a:srgbClr val="000000"/>
      </a:dk1>
      <a:lt1>
        <a:srgbClr val="1100FF"/>
      </a:lt1>
      <a:dk2>
        <a:srgbClr val="00BFFF"/>
      </a:dk2>
      <a:lt2>
        <a:srgbClr val="23006E"/>
      </a:lt2>
      <a:accent1>
        <a:srgbClr val="6E006A"/>
      </a:accent1>
      <a:accent2>
        <a:srgbClr val="E72755"/>
      </a:accent2>
      <a:accent3>
        <a:srgbClr val="DF1000"/>
      </a:accent3>
      <a:accent4>
        <a:srgbClr val="FFC929"/>
      </a:accent4>
      <a:accent5>
        <a:srgbClr val="FFFFFF"/>
      </a:accent5>
      <a:accent6>
        <a:srgbClr val="CCCCC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298</Words>
  <Application>Microsoft Office PowerPoint</Application>
  <PresentationFormat>On-screen Show (16:9)</PresentationFormat>
  <Paragraphs>46</Paragraphs>
  <Slides>15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Raleway</vt:lpstr>
      <vt:lpstr>Montserrat Medium</vt:lpstr>
      <vt:lpstr>Arial</vt:lpstr>
      <vt:lpstr>Montserrat</vt:lpstr>
      <vt:lpstr>Mukta</vt:lpstr>
      <vt:lpstr>Mukta Light</vt:lpstr>
      <vt:lpstr>Police Training Academy by Slidesgo</vt:lpstr>
      <vt:lpstr>Los Angeles Crimes Report (2020-2023)</vt:lpstr>
      <vt:lpstr>Table of contents</vt:lpstr>
      <vt:lpstr>Introduction</vt:lpstr>
      <vt:lpstr>Introduction</vt:lpstr>
      <vt:lpstr>PowerPoint Presentation</vt:lpstr>
      <vt:lpstr>PowerPoint Presentation</vt:lpstr>
      <vt:lpstr>Dashboard</vt:lpstr>
      <vt:lpstr>Dashboard</vt:lpstr>
      <vt:lpstr>Most Popular Crimes Type</vt:lpstr>
      <vt:lpstr>Most Popular Crimes Areas and Places</vt:lpstr>
      <vt:lpstr>Crimes Rate</vt:lpstr>
      <vt:lpstr>Final thoughts</vt:lpstr>
      <vt:lpstr>Final Thoughts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 Angeles (2020-Present)Report</dc:title>
  <cp:lastModifiedBy>Ahmed Bedair</cp:lastModifiedBy>
  <cp:revision>12</cp:revision>
  <dcterms:modified xsi:type="dcterms:W3CDTF">2024-09-07T14:21:50Z</dcterms:modified>
</cp:coreProperties>
</file>